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48" r:id="rId1"/>
  </p:sldMasterIdLst>
  <p:notesMasterIdLst>
    <p:notesMasterId r:id="rId44"/>
  </p:notesMasterIdLst>
  <p:handoutMasterIdLst>
    <p:handoutMasterId r:id="rId45"/>
  </p:handoutMasterIdLst>
  <p:sldIdLst>
    <p:sldId id="256" r:id="rId2"/>
    <p:sldId id="257" r:id="rId3"/>
    <p:sldId id="375" r:id="rId4"/>
    <p:sldId id="299" r:id="rId5"/>
    <p:sldId id="300" r:id="rId6"/>
    <p:sldId id="301" r:id="rId7"/>
    <p:sldId id="302" r:id="rId8"/>
    <p:sldId id="303" r:id="rId9"/>
    <p:sldId id="304" r:id="rId10"/>
    <p:sldId id="305" r:id="rId11"/>
    <p:sldId id="306" r:id="rId12"/>
    <p:sldId id="307" r:id="rId13"/>
    <p:sldId id="308" r:id="rId14"/>
    <p:sldId id="309" r:id="rId15"/>
    <p:sldId id="374" r:id="rId16"/>
    <p:sldId id="376" r:id="rId17"/>
    <p:sldId id="522" r:id="rId18"/>
    <p:sldId id="565" r:id="rId19"/>
    <p:sldId id="567" r:id="rId20"/>
    <p:sldId id="412" r:id="rId21"/>
    <p:sldId id="413" r:id="rId22"/>
    <p:sldId id="416" r:id="rId23"/>
    <p:sldId id="417" r:id="rId24"/>
    <p:sldId id="418" r:id="rId25"/>
    <p:sldId id="419" r:id="rId26"/>
    <p:sldId id="415" r:id="rId27"/>
    <p:sldId id="566" r:id="rId28"/>
    <p:sldId id="259" r:id="rId29"/>
    <p:sldId id="260" r:id="rId30"/>
    <p:sldId id="262" r:id="rId31"/>
    <p:sldId id="263" r:id="rId32"/>
    <p:sldId id="422" r:id="rId33"/>
    <p:sldId id="423" r:id="rId34"/>
    <p:sldId id="425" r:id="rId35"/>
    <p:sldId id="377" r:id="rId36"/>
    <p:sldId id="427" r:id="rId37"/>
    <p:sldId id="428" r:id="rId38"/>
    <p:sldId id="429" r:id="rId39"/>
    <p:sldId id="430" r:id="rId40"/>
    <p:sldId id="434" r:id="rId41"/>
    <p:sldId id="431" r:id="rId42"/>
    <p:sldId id="432" r:id="rId43"/>
  </p:sldIdLst>
  <p:sldSz cx="9144000" cy="5143500" type="screen16x9"/>
  <p:notesSz cx="6858000" cy="9144000"/>
  <p:embeddedFontLst>
    <p:embeddedFont>
      <p:font typeface="Arial Black" panose="020B0A04020102020204" pitchFamily="34" charset="0"/>
      <p:bold r:id="rId46"/>
    </p:embeddedFont>
    <p:embeddedFont>
      <p:font typeface="Arial Narrow" panose="020B0606020202030204" pitchFamily="34" charset="0"/>
      <p:regular r:id="rId47"/>
      <p:bold r:id="rId48"/>
      <p:italic r:id="rId49"/>
      <p:boldItalic r:id="rId50"/>
    </p:embeddedFont>
    <p:embeddedFont>
      <p:font typeface="Bernard MT Condensed" panose="02050806060905020404" pitchFamily="18" charset="0"/>
      <p:regular r:id="rId51"/>
    </p:embeddedFont>
    <p:embeddedFont>
      <p:font typeface="Cambria Math" panose="02040503050406030204" pitchFamily="18" charset="0"/>
      <p:regular r:id="rId52"/>
    </p:embeddedFont>
    <p:embeddedFont>
      <p:font typeface="Source Sans Pro" panose="020B0503030403020204" pitchFamily="34" charset="0"/>
      <p:regular r:id="rId53"/>
      <p:bold r:id="rId54"/>
      <p:italic r:id="rId5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5E8F3D"/>
    <a:srgbClr val="1B416F"/>
    <a:srgbClr val="BC8F00"/>
    <a:srgbClr val="17375E"/>
    <a:srgbClr val="D09E00"/>
    <a:srgbClr val="F8F8F8"/>
    <a:srgbClr val="FFFFFF"/>
    <a:srgbClr val="7F7F7F"/>
    <a:srgbClr val="EA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9A2B79-4EC6-4CDD-9D9B-524BAEA93CA1}" v="7" dt="2025-02-11T11:05:11.1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91" autoAdjust="0"/>
    <p:restoredTop sz="92998" autoAdjust="0"/>
  </p:normalViewPr>
  <p:slideViewPr>
    <p:cSldViewPr snapToGrid="0" snapToObjects="1">
      <p:cViewPr varScale="1">
        <p:scale>
          <a:sx n="134" d="100"/>
          <a:sy n="134" d="100"/>
        </p:scale>
        <p:origin x="1092" y="96"/>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p:cViewPr varScale="1">
        <p:scale>
          <a:sx n="55" d="100"/>
          <a:sy n="55" d="100"/>
        </p:scale>
        <p:origin x="2532"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3" Type="http://schemas.openxmlformats.org/officeDocument/2006/relationships/font" Target="fonts/font8.fntdata"/><Relationship Id="rId58" Type="http://schemas.openxmlformats.org/officeDocument/2006/relationships/theme" Target="theme/theme1.xml"/><Relationship Id="rId5" Type="http://schemas.openxmlformats.org/officeDocument/2006/relationships/slide" Target="slides/slide4.xml"/><Relationship Id="rId61"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7.fntdata"/><Relationship Id="rId6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Moreh" userId="17b81281-9f29-44e0-9273-6dadbf6896a2" providerId="ADAL" clId="{489A2B79-4EC6-4CDD-9D9B-524BAEA93CA1}"/>
    <pc:docChg chg="undo custSel addSld delSld modSld">
      <pc:chgData name="Chris Moreh" userId="17b81281-9f29-44e0-9273-6dadbf6896a2" providerId="ADAL" clId="{489A2B79-4EC6-4CDD-9D9B-524BAEA93CA1}" dt="2025-02-14T17:25:53.444" v="276" actId="14100"/>
      <pc:docMkLst>
        <pc:docMk/>
      </pc:docMkLst>
      <pc:sldChg chg="modSp mod">
        <pc:chgData name="Chris Moreh" userId="17b81281-9f29-44e0-9273-6dadbf6896a2" providerId="ADAL" clId="{489A2B79-4EC6-4CDD-9D9B-524BAEA93CA1}" dt="2025-02-11T10:57:17.659" v="22" actId="20577"/>
        <pc:sldMkLst>
          <pc:docMk/>
          <pc:sldMk cId="2007936143" sldId="257"/>
        </pc:sldMkLst>
        <pc:spChg chg="mod">
          <ac:chgData name="Chris Moreh" userId="17b81281-9f29-44e0-9273-6dadbf6896a2" providerId="ADAL" clId="{489A2B79-4EC6-4CDD-9D9B-524BAEA93CA1}" dt="2025-02-11T10:57:02.633" v="1" actId="20577"/>
          <ac:spMkLst>
            <pc:docMk/>
            <pc:sldMk cId="2007936143" sldId="257"/>
            <ac:spMk id="2" creationId="{CAA1E38F-44CC-0ACE-B90D-745782A693C1}"/>
          </ac:spMkLst>
        </pc:spChg>
        <pc:spChg chg="mod">
          <ac:chgData name="Chris Moreh" userId="17b81281-9f29-44e0-9273-6dadbf6896a2" providerId="ADAL" clId="{489A2B79-4EC6-4CDD-9D9B-524BAEA93CA1}" dt="2025-02-11T10:57:05.816" v="7" actId="20577"/>
          <ac:spMkLst>
            <pc:docMk/>
            <pc:sldMk cId="2007936143" sldId="257"/>
            <ac:spMk id="3" creationId="{BC0918AC-4669-2CC4-F6EE-C1104F5AC20E}"/>
          </ac:spMkLst>
        </pc:spChg>
        <pc:spChg chg="mod">
          <ac:chgData name="Chris Moreh" userId="17b81281-9f29-44e0-9273-6dadbf6896a2" providerId="ADAL" clId="{489A2B79-4EC6-4CDD-9D9B-524BAEA93CA1}" dt="2025-02-11T10:57:17.659" v="22" actId="20577"/>
          <ac:spMkLst>
            <pc:docMk/>
            <pc:sldMk cId="2007936143" sldId="257"/>
            <ac:spMk id="4" creationId="{2C16E2DC-61A9-B126-8DE8-289BDA969716}"/>
          </ac:spMkLst>
        </pc:spChg>
      </pc:sldChg>
      <pc:sldChg chg="add del">
        <pc:chgData name="Chris Moreh" userId="17b81281-9f29-44e0-9273-6dadbf6896a2" providerId="ADAL" clId="{489A2B79-4EC6-4CDD-9D9B-524BAEA93CA1}" dt="2025-02-11T11:02:58.499" v="224"/>
        <pc:sldMkLst>
          <pc:docMk/>
          <pc:sldMk cId="0" sldId="259"/>
        </pc:sldMkLst>
      </pc:sldChg>
      <pc:sldChg chg="add del">
        <pc:chgData name="Chris Moreh" userId="17b81281-9f29-44e0-9273-6dadbf6896a2" providerId="ADAL" clId="{489A2B79-4EC6-4CDD-9D9B-524BAEA93CA1}" dt="2025-02-11T11:02:58.499" v="224"/>
        <pc:sldMkLst>
          <pc:docMk/>
          <pc:sldMk cId="0" sldId="260"/>
        </pc:sldMkLst>
      </pc:sldChg>
      <pc:sldChg chg="add del">
        <pc:chgData name="Chris Moreh" userId="17b81281-9f29-44e0-9273-6dadbf6896a2" providerId="ADAL" clId="{489A2B79-4EC6-4CDD-9D9B-524BAEA93CA1}" dt="2025-02-11T11:02:58.499" v="224"/>
        <pc:sldMkLst>
          <pc:docMk/>
          <pc:sldMk cId="0" sldId="262"/>
        </pc:sldMkLst>
      </pc:sldChg>
      <pc:sldChg chg="add del">
        <pc:chgData name="Chris Moreh" userId="17b81281-9f29-44e0-9273-6dadbf6896a2" providerId="ADAL" clId="{489A2B79-4EC6-4CDD-9D9B-524BAEA93CA1}" dt="2025-02-11T11:02:58.499" v="224"/>
        <pc:sldMkLst>
          <pc:docMk/>
          <pc:sldMk cId="0" sldId="263"/>
        </pc:sldMkLst>
      </pc:sldChg>
      <pc:sldChg chg="del">
        <pc:chgData name="Chris Moreh" userId="17b81281-9f29-44e0-9273-6dadbf6896a2" providerId="ADAL" clId="{489A2B79-4EC6-4CDD-9D9B-524BAEA93CA1}" dt="2025-02-11T10:58:18.265" v="84" actId="47"/>
        <pc:sldMkLst>
          <pc:docMk/>
          <pc:sldMk cId="0" sldId="264"/>
        </pc:sldMkLst>
      </pc:sldChg>
      <pc:sldChg chg="del">
        <pc:chgData name="Chris Moreh" userId="17b81281-9f29-44e0-9273-6dadbf6896a2" providerId="ADAL" clId="{489A2B79-4EC6-4CDD-9D9B-524BAEA93CA1}" dt="2025-02-11T10:58:18.297" v="85" actId="47"/>
        <pc:sldMkLst>
          <pc:docMk/>
          <pc:sldMk cId="0" sldId="265"/>
        </pc:sldMkLst>
      </pc:sldChg>
      <pc:sldChg chg="del">
        <pc:chgData name="Chris Moreh" userId="17b81281-9f29-44e0-9273-6dadbf6896a2" providerId="ADAL" clId="{489A2B79-4EC6-4CDD-9D9B-524BAEA93CA1}" dt="2025-02-11T10:58:18.338" v="86" actId="47"/>
        <pc:sldMkLst>
          <pc:docMk/>
          <pc:sldMk cId="0" sldId="266"/>
        </pc:sldMkLst>
      </pc:sldChg>
      <pc:sldChg chg="del">
        <pc:chgData name="Chris Moreh" userId="17b81281-9f29-44e0-9273-6dadbf6896a2" providerId="ADAL" clId="{489A2B79-4EC6-4CDD-9D9B-524BAEA93CA1}" dt="2025-02-11T10:58:18.360" v="87" actId="47"/>
        <pc:sldMkLst>
          <pc:docMk/>
          <pc:sldMk cId="0" sldId="267"/>
        </pc:sldMkLst>
      </pc:sldChg>
      <pc:sldChg chg="del">
        <pc:chgData name="Chris Moreh" userId="17b81281-9f29-44e0-9273-6dadbf6896a2" providerId="ADAL" clId="{489A2B79-4EC6-4CDD-9D9B-524BAEA93CA1}" dt="2025-02-11T10:58:18.392" v="88" actId="47"/>
        <pc:sldMkLst>
          <pc:docMk/>
          <pc:sldMk cId="0" sldId="268"/>
        </pc:sldMkLst>
      </pc:sldChg>
      <pc:sldChg chg="del">
        <pc:chgData name="Chris Moreh" userId="17b81281-9f29-44e0-9273-6dadbf6896a2" providerId="ADAL" clId="{489A2B79-4EC6-4CDD-9D9B-524BAEA93CA1}" dt="2025-02-11T10:58:18.424" v="89" actId="47"/>
        <pc:sldMkLst>
          <pc:docMk/>
          <pc:sldMk cId="0" sldId="269"/>
        </pc:sldMkLst>
      </pc:sldChg>
      <pc:sldChg chg="del">
        <pc:chgData name="Chris Moreh" userId="17b81281-9f29-44e0-9273-6dadbf6896a2" providerId="ADAL" clId="{489A2B79-4EC6-4CDD-9D9B-524BAEA93CA1}" dt="2025-02-11T10:58:18.461" v="90" actId="47"/>
        <pc:sldMkLst>
          <pc:docMk/>
          <pc:sldMk cId="0" sldId="270"/>
        </pc:sldMkLst>
      </pc:sldChg>
      <pc:sldChg chg="del">
        <pc:chgData name="Chris Moreh" userId="17b81281-9f29-44e0-9273-6dadbf6896a2" providerId="ADAL" clId="{489A2B79-4EC6-4CDD-9D9B-524BAEA93CA1}" dt="2025-02-11T10:58:19.064" v="91" actId="47"/>
        <pc:sldMkLst>
          <pc:docMk/>
          <pc:sldMk cId="0" sldId="272"/>
        </pc:sldMkLst>
      </pc:sldChg>
      <pc:sldChg chg="del">
        <pc:chgData name="Chris Moreh" userId="17b81281-9f29-44e0-9273-6dadbf6896a2" providerId="ADAL" clId="{489A2B79-4EC6-4CDD-9D9B-524BAEA93CA1}" dt="2025-02-11T10:58:19.251" v="92" actId="47"/>
        <pc:sldMkLst>
          <pc:docMk/>
          <pc:sldMk cId="0" sldId="273"/>
        </pc:sldMkLst>
      </pc:sldChg>
      <pc:sldChg chg="del">
        <pc:chgData name="Chris Moreh" userId="17b81281-9f29-44e0-9273-6dadbf6896a2" providerId="ADAL" clId="{489A2B79-4EC6-4CDD-9D9B-524BAEA93CA1}" dt="2025-02-11T10:58:18.200" v="82" actId="47"/>
        <pc:sldMkLst>
          <pc:docMk/>
          <pc:sldMk cId="654699788" sldId="287"/>
        </pc:sldMkLst>
      </pc:sldChg>
      <pc:sldChg chg="del">
        <pc:chgData name="Chris Moreh" userId="17b81281-9f29-44e0-9273-6dadbf6896a2" providerId="ADAL" clId="{489A2B79-4EC6-4CDD-9D9B-524BAEA93CA1}" dt="2025-02-11T10:57:38.591" v="67" actId="47"/>
        <pc:sldMkLst>
          <pc:docMk/>
          <pc:sldMk cId="1836731351" sldId="289"/>
        </pc:sldMkLst>
      </pc:sldChg>
      <pc:sldChg chg="del">
        <pc:chgData name="Chris Moreh" userId="17b81281-9f29-44e0-9273-6dadbf6896a2" providerId="ADAL" clId="{489A2B79-4EC6-4CDD-9D9B-524BAEA93CA1}" dt="2025-02-11T10:57:38.783" v="68" actId="47"/>
        <pc:sldMkLst>
          <pc:docMk/>
          <pc:sldMk cId="2510649881" sldId="290"/>
        </pc:sldMkLst>
      </pc:sldChg>
      <pc:sldChg chg="add del">
        <pc:chgData name="Chris Moreh" userId="17b81281-9f29-44e0-9273-6dadbf6896a2" providerId="ADAL" clId="{489A2B79-4EC6-4CDD-9D9B-524BAEA93CA1}" dt="2025-02-11T10:58:34.177" v="126" actId="47"/>
        <pc:sldMkLst>
          <pc:docMk/>
          <pc:sldMk cId="813728016" sldId="294"/>
        </pc:sldMkLst>
      </pc:sldChg>
      <pc:sldChg chg="add del">
        <pc:chgData name="Chris Moreh" userId="17b81281-9f29-44e0-9273-6dadbf6896a2" providerId="ADAL" clId="{489A2B79-4EC6-4CDD-9D9B-524BAEA93CA1}" dt="2025-02-11T10:58:56.590" v="140" actId="47"/>
        <pc:sldMkLst>
          <pc:docMk/>
          <pc:sldMk cId="3378867330" sldId="299"/>
        </pc:sldMkLst>
      </pc:sldChg>
      <pc:sldChg chg="add del">
        <pc:chgData name="Chris Moreh" userId="17b81281-9f29-44e0-9273-6dadbf6896a2" providerId="ADAL" clId="{489A2B79-4EC6-4CDD-9D9B-524BAEA93CA1}" dt="2025-02-11T10:58:55.177" v="139" actId="47"/>
        <pc:sldMkLst>
          <pc:docMk/>
          <pc:sldMk cId="1532765221" sldId="300"/>
        </pc:sldMkLst>
      </pc:sldChg>
      <pc:sldChg chg="add del">
        <pc:chgData name="Chris Moreh" userId="17b81281-9f29-44e0-9273-6dadbf6896a2" providerId="ADAL" clId="{489A2B79-4EC6-4CDD-9D9B-524BAEA93CA1}" dt="2025-02-11T10:58:53.001" v="138" actId="47"/>
        <pc:sldMkLst>
          <pc:docMk/>
          <pc:sldMk cId="2733970937" sldId="301"/>
        </pc:sldMkLst>
      </pc:sldChg>
      <pc:sldChg chg="add del">
        <pc:chgData name="Chris Moreh" userId="17b81281-9f29-44e0-9273-6dadbf6896a2" providerId="ADAL" clId="{489A2B79-4EC6-4CDD-9D9B-524BAEA93CA1}" dt="2025-02-11T10:58:50.062" v="137" actId="47"/>
        <pc:sldMkLst>
          <pc:docMk/>
          <pc:sldMk cId="3451471956" sldId="302"/>
        </pc:sldMkLst>
      </pc:sldChg>
      <pc:sldChg chg="add del">
        <pc:chgData name="Chris Moreh" userId="17b81281-9f29-44e0-9273-6dadbf6896a2" providerId="ADAL" clId="{489A2B79-4EC6-4CDD-9D9B-524BAEA93CA1}" dt="2025-02-11T10:58:37.864" v="136" actId="47"/>
        <pc:sldMkLst>
          <pc:docMk/>
          <pc:sldMk cId="3619016552" sldId="303"/>
        </pc:sldMkLst>
      </pc:sldChg>
      <pc:sldChg chg="add del">
        <pc:chgData name="Chris Moreh" userId="17b81281-9f29-44e0-9273-6dadbf6896a2" providerId="ADAL" clId="{489A2B79-4EC6-4CDD-9D9B-524BAEA93CA1}" dt="2025-02-11T10:58:25.242" v="115" actId="47"/>
        <pc:sldMkLst>
          <pc:docMk/>
          <pc:sldMk cId="3945904720" sldId="304"/>
        </pc:sldMkLst>
      </pc:sldChg>
      <pc:sldChg chg="add del">
        <pc:chgData name="Chris Moreh" userId="17b81281-9f29-44e0-9273-6dadbf6896a2" providerId="ADAL" clId="{489A2B79-4EC6-4CDD-9D9B-524BAEA93CA1}" dt="2025-02-11T10:58:24.953" v="114" actId="47"/>
        <pc:sldMkLst>
          <pc:docMk/>
          <pc:sldMk cId="2834069905" sldId="305"/>
        </pc:sldMkLst>
      </pc:sldChg>
      <pc:sldChg chg="del">
        <pc:chgData name="Chris Moreh" userId="17b81281-9f29-44e0-9273-6dadbf6896a2" providerId="ADAL" clId="{489A2B79-4EC6-4CDD-9D9B-524BAEA93CA1}" dt="2025-02-11T10:57:37.317" v="66" actId="47"/>
        <pc:sldMkLst>
          <pc:docMk/>
          <pc:sldMk cId="734665846" sldId="311"/>
        </pc:sldMkLst>
      </pc:sldChg>
      <pc:sldChg chg="add del">
        <pc:chgData name="Chris Moreh" userId="17b81281-9f29-44e0-9273-6dadbf6896a2" providerId="ADAL" clId="{489A2B79-4EC6-4CDD-9D9B-524BAEA93CA1}" dt="2025-02-11T10:58:34.353" v="127" actId="47"/>
        <pc:sldMkLst>
          <pc:docMk/>
          <pc:sldMk cId="404413708" sldId="357"/>
        </pc:sldMkLst>
      </pc:sldChg>
      <pc:sldChg chg="add del">
        <pc:chgData name="Chris Moreh" userId="17b81281-9f29-44e0-9273-6dadbf6896a2" providerId="ADAL" clId="{489A2B79-4EC6-4CDD-9D9B-524BAEA93CA1}" dt="2025-02-11T10:58:34.481" v="128" actId="47"/>
        <pc:sldMkLst>
          <pc:docMk/>
          <pc:sldMk cId="2550670278" sldId="358"/>
        </pc:sldMkLst>
      </pc:sldChg>
      <pc:sldChg chg="add del">
        <pc:chgData name="Chris Moreh" userId="17b81281-9f29-44e0-9273-6dadbf6896a2" providerId="ADAL" clId="{489A2B79-4EC6-4CDD-9D9B-524BAEA93CA1}" dt="2025-02-11T10:59:02.730" v="143" actId="47"/>
        <pc:sldMkLst>
          <pc:docMk/>
          <pc:sldMk cId="2397369031" sldId="359"/>
        </pc:sldMkLst>
      </pc:sldChg>
      <pc:sldChg chg="add del">
        <pc:chgData name="Chris Moreh" userId="17b81281-9f29-44e0-9273-6dadbf6896a2" providerId="ADAL" clId="{489A2B79-4EC6-4CDD-9D9B-524BAEA93CA1}" dt="2025-02-11T10:59:03.405" v="144" actId="47"/>
        <pc:sldMkLst>
          <pc:docMk/>
          <pc:sldMk cId="782263443" sldId="360"/>
        </pc:sldMkLst>
      </pc:sldChg>
      <pc:sldChg chg="del">
        <pc:chgData name="Chris Moreh" userId="17b81281-9f29-44e0-9273-6dadbf6896a2" providerId="ADAL" clId="{489A2B79-4EC6-4CDD-9D9B-524BAEA93CA1}" dt="2025-02-11T10:58:19.763" v="95" actId="47"/>
        <pc:sldMkLst>
          <pc:docMk/>
          <pc:sldMk cId="0" sldId="364"/>
        </pc:sldMkLst>
      </pc:sldChg>
      <pc:sldChg chg="del">
        <pc:chgData name="Chris Moreh" userId="17b81281-9f29-44e0-9273-6dadbf6896a2" providerId="ADAL" clId="{489A2B79-4EC6-4CDD-9D9B-524BAEA93CA1}" dt="2025-02-11T10:58:20.083" v="97" actId="47"/>
        <pc:sldMkLst>
          <pc:docMk/>
          <pc:sldMk cId="0" sldId="365"/>
        </pc:sldMkLst>
      </pc:sldChg>
      <pc:sldChg chg="del">
        <pc:chgData name="Chris Moreh" userId="17b81281-9f29-44e0-9273-6dadbf6896a2" providerId="ADAL" clId="{489A2B79-4EC6-4CDD-9D9B-524BAEA93CA1}" dt="2025-02-11T10:58:20.292" v="98" actId="47"/>
        <pc:sldMkLst>
          <pc:docMk/>
          <pc:sldMk cId="0" sldId="366"/>
        </pc:sldMkLst>
      </pc:sldChg>
      <pc:sldChg chg="del">
        <pc:chgData name="Chris Moreh" userId="17b81281-9f29-44e0-9273-6dadbf6896a2" providerId="ADAL" clId="{489A2B79-4EC6-4CDD-9D9B-524BAEA93CA1}" dt="2025-02-11T10:58:20.403" v="99" actId="47"/>
        <pc:sldMkLst>
          <pc:docMk/>
          <pc:sldMk cId="0" sldId="367"/>
        </pc:sldMkLst>
      </pc:sldChg>
      <pc:sldChg chg="del">
        <pc:chgData name="Chris Moreh" userId="17b81281-9f29-44e0-9273-6dadbf6896a2" providerId="ADAL" clId="{489A2B79-4EC6-4CDD-9D9B-524BAEA93CA1}" dt="2025-02-11T10:58:20.611" v="100" actId="47"/>
        <pc:sldMkLst>
          <pc:docMk/>
          <pc:sldMk cId="0" sldId="372"/>
        </pc:sldMkLst>
      </pc:sldChg>
      <pc:sldChg chg="del">
        <pc:chgData name="Chris Moreh" userId="17b81281-9f29-44e0-9273-6dadbf6896a2" providerId="ADAL" clId="{489A2B79-4EC6-4CDD-9D9B-524BAEA93CA1}" dt="2025-02-11T10:58:20.803" v="101" actId="47"/>
        <pc:sldMkLst>
          <pc:docMk/>
          <pc:sldMk cId="0" sldId="373"/>
        </pc:sldMkLst>
      </pc:sldChg>
      <pc:sldChg chg="addSp delSp modSp new mod modClrScheme chgLayout">
        <pc:chgData name="Chris Moreh" userId="17b81281-9f29-44e0-9273-6dadbf6896a2" providerId="ADAL" clId="{489A2B79-4EC6-4CDD-9D9B-524BAEA93CA1}" dt="2025-02-11T10:59:29.294" v="188" actId="20577"/>
        <pc:sldMkLst>
          <pc:docMk/>
          <pc:sldMk cId="1777021156" sldId="375"/>
        </pc:sldMkLst>
        <pc:spChg chg="add mod">
          <ac:chgData name="Chris Moreh" userId="17b81281-9f29-44e0-9273-6dadbf6896a2" providerId="ADAL" clId="{489A2B79-4EC6-4CDD-9D9B-524BAEA93CA1}" dt="2025-02-11T10:59:29.294" v="188" actId="20577"/>
          <ac:spMkLst>
            <pc:docMk/>
            <pc:sldMk cId="1777021156" sldId="375"/>
            <ac:spMk id="6" creationId="{B608E53D-4BD3-5C24-CC6C-D9C5935E1707}"/>
          </ac:spMkLst>
        </pc:spChg>
      </pc:sldChg>
      <pc:sldChg chg="addSp modSp new mod modClrScheme chgLayout">
        <pc:chgData name="Chris Moreh" userId="17b81281-9f29-44e0-9273-6dadbf6896a2" providerId="ADAL" clId="{489A2B79-4EC6-4CDD-9D9B-524BAEA93CA1}" dt="2025-02-11T10:59:49.928" v="211" actId="20577"/>
        <pc:sldMkLst>
          <pc:docMk/>
          <pc:sldMk cId="1195108270" sldId="376"/>
        </pc:sldMkLst>
        <pc:spChg chg="add mod">
          <ac:chgData name="Chris Moreh" userId="17b81281-9f29-44e0-9273-6dadbf6896a2" providerId="ADAL" clId="{489A2B79-4EC6-4CDD-9D9B-524BAEA93CA1}" dt="2025-02-11T10:59:49.928" v="211" actId="20577"/>
          <ac:spMkLst>
            <pc:docMk/>
            <pc:sldMk cId="1195108270" sldId="376"/>
            <ac:spMk id="2" creationId="{32611D6F-499E-5C1E-041C-E4ACC56B0125}"/>
          </ac:spMkLst>
        </pc:spChg>
      </pc:sldChg>
      <pc:sldChg chg="modSp new mod">
        <pc:chgData name="Chris Moreh" userId="17b81281-9f29-44e0-9273-6dadbf6896a2" providerId="ADAL" clId="{489A2B79-4EC6-4CDD-9D9B-524BAEA93CA1}" dt="2025-02-11T11:03:17.572" v="260" actId="20577"/>
        <pc:sldMkLst>
          <pc:docMk/>
          <pc:sldMk cId="1766992874" sldId="377"/>
        </pc:sldMkLst>
        <pc:spChg chg="mod">
          <ac:chgData name="Chris Moreh" userId="17b81281-9f29-44e0-9273-6dadbf6896a2" providerId="ADAL" clId="{489A2B79-4EC6-4CDD-9D9B-524BAEA93CA1}" dt="2025-02-11T11:03:17.572" v="260" actId="20577"/>
          <ac:spMkLst>
            <pc:docMk/>
            <pc:sldMk cId="1766992874" sldId="377"/>
            <ac:spMk id="2" creationId="{59003EC0-1FE2-3FC4-4CB9-DF85B70CC9C1}"/>
          </ac:spMkLst>
        </pc:spChg>
      </pc:sldChg>
      <pc:sldChg chg="modSp add mod">
        <pc:chgData name="Chris Moreh" userId="17b81281-9f29-44e0-9273-6dadbf6896a2" providerId="ADAL" clId="{489A2B79-4EC6-4CDD-9D9B-524BAEA93CA1}" dt="2025-02-11T11:00:36.808" v="214" actId="27636"/>
        <pc:sldMkLst>
          <pc:docMk/>
          <pc:sldMk cId="3948964413" sldId="412"/>
        </pc:sldMkLst>
        <pc:spChg chg="mod">
          <ac:chgData name="Chris Moreh" userId="17b81281-9f29-44e0-9273-6dadbf6896a2" providerId="ADAL" clId="{489A2B79-4EC6-4CDD-9D9B-524BAEA93CA1}" dt="2025-02-11T11:00:36.808" v="214" actId="27636"/>
          <ac:spMkLst>
            <pc:docMk/>
            <pc:sldMk cId="3948964413" sldId="412"/>
            <ac:spMk id="2" creationId="{FAB03E04-C9D5-A3F0-E59C-BA9F7072BAEF}"/>
          </ac:spMkLst>
        </pc:spChg>
        <pc:spChg chg="mod">
          <ac:chgData name="Chris Moreh" userId="17b81281-9f29-44e0-9273-6dadbf6896a2" providerId="ADAL" clId="{489A2B79-4EC6-4CDD-9D9B-524BAEA93CA1}" dt="2025-02-11T11:00:36.728" v="213"/>
          <ac:spMkLst>
            <pc:docMk/>
            <pc:sldMk cId="3948964413" sldId="412"/>
            <ac:spMk id="6" creationId="{CE242BB0-88A9-3C1C-CDE1-91D2FF089003}"/>
          </ac:spMkLst>
        </pc:spChg>
      </pc:sldChg>
      <pc:sldChg chg="modSp add mod">
        <pc:chgData name="Chris Moreh" userId="17b81281-9f29-44e0-9273-6dadbf6896a2" providerId="ADAL" clId="{489A2B79-4EC6-4CDD-9D9B-524BAEA93CA1}" dt="2025-02-11T11:00:36.824" v="215" actId="27636"/>
        <pc:sldMkLst>
          <pc:docMk/>
          <pc:sldMk cId="3393528998" sldId="413"/>
        </pc:sldMkLst>
        <pc:spChg chg="mod">
          <ac:chgData name="Chris Moreh" userId="17b81281-9f29-44e0-9273-6dadbf6896a2" providerId="ADAL" clId="{489A2B79-4EC6-4CDD-9D9B-524BAEA93CA1}" dt="2025-02-11T11:00:36.824" v="215" actId="27636"/>
          <ac:spMkLst>
            <pc:docMk/>
            <pc:sldMk cId="3393528998" sldId="413"/>
            <ac:spMk id="2" creationId="{2C98AB17-CB0A-429F-78B9-F85E47DD1750}"/>
          </ac:spMkLst>
        </pc:spChg>
        <pc:spChg chg="mod">
          <ac:chgData name="Chris Moreh" userId="17b81281-9f29-44e0-9273-6dadbf6896a2" providerId="ADAL" clId="{489A2B79-4EC6-4CDD-9D9B-524BAEA93CA1}" dt="2025-02-11T11:00:36.728" v="213"/>
          <ac:spMkLst>
            <pc:docMk/>
            <pc:sldMk cId="3393528998" sldId="413"/>
            <ac:spMk id="3" creationId="{607F83F3-B6BE-F7D8-A754-7A4EA29E99B5}"/>
          </ac:spMkLst>
        </pc:spChg>
      </pc:sldChg>
      <pc:sldChg chg="modSp add mod">
        <pc:chgData name="Chris Moreh" userId="17b81281-9f29-44e0-9273-6dadbf6896a2" providerId="ADAL" clId="{489A2B79-4EC6-4CDD-9D9B-524BAEA93CA1}" dt="2025-02-11T11:00:36.840" v="220" actId="27636"/>
        <pc:sldMkLst>
          <pc:docMk/>
          <pc:sldMk cId="950172282" sldId="415"/>
        </pc:sldMkLst>
        <pc:spChg chg="mod">
          <ac:chgData name="Chris Moreh" userId="17b81281-9f29-44e0-9273-6dadbf6896a2" providerId="ADAL" clId="{489A2B79-4EC6-4CDD-9D9B-524BAEA93CA1}" dt="2025-02-11T11:00:36.840" v="220" actId="27636"/>
          <ac:spMkLst>
            <pc:docMk/>
            <pc:sldMk cId="950172282" sldId="415"/>
            <ac:spMk id="2" creationId="{2C98AB17-CB0A-429F-78B9-F85E47DD1750}"/>
          </ac:spMkLst>
        </pc:spChg>
        <pc:spChg chg="mod">
          <ac:chgData name="Chris Moreh" userId="17b81281-9f29-44e0-9273-6dadbf6896a2" providerId="ADAL" clId="{489A2B79-4EC6-4CDD-9D9B-524BAEA93CA1}" dt="2025-02-11T11:00:36.728" v="213"/>
          <ac:spMkLst>
            <pc:docMk/>
            <pc:sldMk cId="950172282" sldId="415"/>
            <ac:spMk id="3" creationId="{CA6E9B1D-1401-B006-A629-91C51933AC5E}"/>
          </ac:spMkLst>
        </pc:spChg>
      </pc:sldChg>
      <pc:sldChg chg="modSp add mod">
        <pc:chgData name="Chris Moreh" userId="17b81281-9f29-44e0-9273-6dadbf6896a2" providerId="ADAL" clId="{489A2B79-4EC6-4CDD-9D9B-524BAEA93CA1}" dt="2025-02-11T11:00:36.824" v="216" actId="27636"/>
        <pc:sldMkLst>
          <pc:docMk/>
          <pc:sldMk cId="2037983352" sldId="416"/>
        </pc:sldMkLst>
        <pc:spChg chg="mod">
          <ac:chgData name="Chris Moreh" userId="17b81281-9f29-44e0-9273-6dadbf6896a2" providerId="ADAL" clId="{489A2B79-4EC6-4CDD-9D9B-524BAEA93CA1}" dt="2025-02-11T11:00:36.824" v="216" actId="27636"/>
          <ac:spMkLst>
            <pc:docMk/>
            <pc:sldMk cId="2037983352" sldId="416"/>
            <ac:spMk id="2" creationId="{2C98AB17-CB0A-429F-78B9-F85E47DD1750}"/>
          </ac:spMkLst>
        </pc:spChg>
        <pc:spChg chg="mod">
          <ac:chgData name="Chris Moreh" userId="17b81281-9f29-44e0-9273-6dadbf6896a2" providerId="ADAL" clId="{489A2B79-4EC6-4CDD-9D9B-524BAEA93CA1}" dt="2025-02-11T11:00:36.728" v="213"/>
          <ac:spMkLst>
            <pc:docMk/>
            <pc:sldMk cId="2037983352" sldId="416"/>
            <ac:spMk id="3" creationId="{E07FC486-C490-7948-2535-E4AC3DFFAEF7}"/>
          </ac:spMkLst>
        </pc:spChg>
      </pc:sldChg>
      <pc:sldChg chg="modSp add mod">
        <pc:chgData name="Chris Moreh" userId="17b81281-9f29-44e0-9273-6dadbf6896a2" providerId="ADAL" clId="{489A2B79-4EC6-4CDD-9D9B-524BAEA93CA1}" dt="2025-02-11T11:00:36.824" v="217" actId="27636"/>
        <pc:sldMkLst>
          <pc:docMk/>
          <pc:sldMk cId="1943456012" sldId="417"/>
        </pc:sldMkLst>
        <pc:spChg chg="mod">
          <ac:chgData name="Chris Moreh" userId="17b81281-9f29-44e0-9273-6dadbf6896a2" providerId="ADAL" clId="{489A2B79-4EC6-4CDD-9D9B-524BAEA93CA1}" dt="2025-02-11T11:00:36.824" v="217" actId="27636"/>
          <ac:spMkLst>
            <pc:docMk/>
            <pc:sldMk cId="1943456012" sldId="417"/>
            <ac:spMk id="2" creationId="{2C98AB17-CB0A-429F-78B9-F85E47DD1750}"/>
          </ac:spMkLst>
        </pc:spChg>
        <pc:spChg chg="mod">
          <ac:chgData name="Chris Moreh" userId="17b81281-9f29-44e0-9273-6dadbf6896a2" providerId="ADAL" clId="{489A2B79-4EC6-4CDD-9D9B-524BAEA93CA1}" dt="2025-02-11T11:00:36.728" v="213"/>
          <ac:spMkLst>
            <pc:docMk/>
            <pc:sldMk cId="1943456012" sldId="417"/>
            <ac:spMk id="3" creationId="{9C1EA35D-2516-439A-C3EE-EA8756A0D577}"/>
          </ac:spMkLst>
        </pc:spChg>
      </pc:sldChg>
      <pc:sldChg chg="modSp add mod">
        <pc:chgData name="Chris Moreh" userId="17b81281-9f29-44e0-9273-6dadbf6896a2" providerId="ADAL" clId="{489A2B79-4EC6-4CDD-9D9B-524BAEA93CA1}" dt="2025-02-11T11:00:36.824" v="218" actId="27636"/>
        <pc:sldMkLst>
          <pc:docMk/>
          <pc:sldMk cId="2705663212" sldId="418"/>
        </pc:sldMkLst>
        <pc:spChg chg="mod">
          <ac:chgData name="Chris Moreh" userId="17b81281-9f29-44e0-9273-6dadbf6896a2" providerId="ADAL" clId="{489A2B79-4EC6-4CDD-9D9B-524BAEA93CA1}" dt="2025-02-11T11:00:36.824" v="218" actId="27636"/>
          <ac:spMkLst>
            <pc:docMk/>
            <pc:sldMk cId="2705663212" sldId="418"/>
            <ac:spMk id="2" creationId="{2C98AB17-CB0A-429F-78B9-F85E47DD1750}"/>
          </ac:spMkLst>
        </pc:spChg>
        <pc:spChg chg="mod">
          <ac:chgData name="Chris Moreh" userId="17b81281-9f29-44e0-9273-6dadbf6896a2" providerId="ADAL" clId="{489A2B79-4EC6-4CDD-9D9B-524BAEA93CA1}" dt="2025-02-11T11:00:36.728" v="213"/>
          <ac:spMkLst>
            <pc:docMk/>
            <pc:sldMk cId="2705663212" sldId="418"/>
            <ac:spMk id="7" creationId="{588B054F-A044-23C0-7136-2D6224B4614F}"/>
          </ac:spMkLst>
        </pc:spChg>
      </pc:sldChg>
      <pc:sldChg chg="modSp add mod">
        <pc:chgData name="Chris Moreh" userId="17b81281-9f29-44e0-9273-6dadbf6896a2" providerId="ADAL" clId="{489A2B79-4EC6-4CDD-9D9B-524BAEA93CA1}" dt="2025-02-11T11:00:36.840" v="219" actId="27636"/>
        <pc:sldMkLst>
          <pc:docMk/>
          <pc:sldMk cId="1566893143" sldId="419"/>
        </pc:sldMkLst>
        <pc:spChg chg="mod">
          <ac:chgData name="Chris Moreh" userId="17b81281-9f29-44e0-9273-6dadbf6896a2" providerId="ADAL" clId="{489A2B79-4EC6-4CDD-9D9B-524BAEA93CA1}" dt="2025-02-11T11:00:36.840" v="219" actId="27636"/>
          <ac:spMkLst>
            <pc:docMk/>
            <pc:sldMk cId="1566893143" sldId="419"/>
            <ac:spMk id="2" creationId="{2C98AB17-CB0A-429F-78B9-F85E47DD1750}"/>
          </ac:spMkLst>
        </pc:spChg>
        <pc:spChg chg="mod">
          <ac:chgData name="Chris Moreh" userId="17b81281-9f29-44e0-9273-6dadbf6896a2" providerId="ADAL" clId="{489A2B79-4EC6-4CDD-9D9B-524BAEA93CA1}" dt="2025-02-11T11:00:36.728" v="213"/>
          <ac:spMkLst>
            <pc:docMk/>
            <pc:sldMk cId="1566893143" sldId="419"/>
            <ac:spMk id="3" creationId="{F7DFAB80-4600-7F42-59AA-37AF69465A2D}"/>
          </ac:spMkLst>
        </pc:spChg>
      </pc:sldChg>
      <pc:sldChg chg="add">
        <pc:chgData name="Chris Moreh" userId="17b81281-9f29-44e0-9273-6dadbf6896a2" providerId="ADAL" clId="{489A2B79-4EC6-4CDD-9D9B-524BAEA93CA1}" dt="2025-02-11T11:02:58.499" v="224"/>
        <pc:sldMkLst>
          <pc:docMk/>
          <pc:sldMk cId="483183442" sldId="422"/>
        </pc:sldMkLst>
      </pc:sldChg>
      <pc:sldChg chg="add">
        <pc:chgData name="Chris Moreh" userId="17b81281-9f29-44e0-9273-6dadbf6896a2" providerId="ADAL" clId="{489A2B79-4EC6-4CDD-9D9B-524BAEA93CA1}" dt="2025-02-11T11:02:58.499" v="224"/>
        <pc:sldMkLst>
          <pc:docMk/>
          <pc:sldMk cId="872078687" sldId="423"/>
        </pc:sldMkLst>
      </pc:sldChg>
      <pc:sldChg chg="add">
        <pc:chgData name="Chris Moreh" userId="17b81281-9f29-44e0-9273-6dadbf6896a2" providerId="ADAL" clId="{489A2B79-4EC6-4CDD-9D9B-524BAEA93CA1}" dt="2025-02-11T11:02:58.499" v="224"/>
        <pc:sldMkLst>
          <pc:docMk/>
          <pc:sldMk cId="1719150483" sldId="425"/>
        </pc:sldMkLst>
      </pc:sldChg>
      <pc:sldChg chg="add">
        <pc:chgData name="Chris Moreh" userId="17b81281-9f29-44e0-9273-6dadbf6896a2" providerId="ADAL" clId="{489A2B79-4EC6-4CDD-9D9B-524BAEA93CA1}" dt="2025-02-11T11:03:44.058" v="261"/>
        <pc:sldMkLst>
          <pc:docMk/>
          <pc:sldMk cId="1887568193" sldId="427"/>
        </pc:sldMkLst>
      </pc:sldChg>
      <pc:sldChg chg="add">
        <pc:chgData name="Chris Moreh" userId="17b81281-9f29-44e0-9273-6dadbf6896a2" providerId="ADAL" clId="{489A2B79-4EC6-4CDD-9D9B-524BAEA93CA1}" dt="2025-02-11T11:03:44.058" v="261"/>
        <pc:sldMkLst>
          <pc:docMk/>
          <pc:sldMk cId="3893222206" sldId="428"/>
        </pc:sldMkLst>
      </pc:sldChg>
      <pc:sldChg chg="add">
        <pc:chgData name="Chris Moreh" userId="17b81281-9f29-44e0-9273-6dadbf6896a2" providerId="ADAL" clId="{489A2B79-4EC6-4CDD-9D9B-524BAEA93CA1}" dt="2025-02-11T11:03:44.058" v="261"/>
        <pc:sldMkLst>
          <pc:docMk/>
          <pc:sldMk cId="2474938063" sldId="429"/>
        </pc:sldMkLst>
      </pc:sldChg>
      <pc:sldChg chg="add">
        <pc:chgData name="Chris Moreh" userId="17b81281-9f29-44e0-9273-6dadbf6896a2" providerId="ADAL" clId="{489A2B79-4EC6-4CDD-9D9B-524BAEA93CA1}" dt="2025-02-11T11:03:44.058" v="261"/>
        <pc:sldMkLst>
          <pc:docMk/>
          <pc:sldMk cId="4155516784" sldId="430"/>
        </pc:sldMkLst>
      </pc:sldChg>
      <pc:sldChg chg="add">
        <pc:chgData name="Chris Moreh" userId="17b81281-9f29-44e0-9273-6dadbf6896a2" providerId="ADAL" clId="{489A2B79-4EC6-4CDD-9D9B-524BAEA93CA1}" dt="2025-02-11T11:03:44.058" v="261"/>
        <pc:sldMkLst>
          <pc:docMk/>
          <pc:sldMk cId="2433079095" sldId="431"/>
        </pc:sldMkLst>
      </pc:sldChg>
      <pc:sldChg chg="add">
        <pc:chgData name="Chris Moreh" userId="17b81281-9f29-44e0-9273-6dadbf6896a2" providerId="ADAL" clId="{489A2B79-4EC6-4CDD-9D9B-524BAEA93CA1}" dt="2025-02-11T11:03:44.058" v="261"/>
        <pc:sldMkLst>
          <pc:docMk/>
          <pc:sldMk cId="3153057322" sldId="432"/>
        </pc:sldMkLst>
      </pc:sldChg>
      <pc:sldChg chg="add">
        <pc:chgData name="Chris Moreh" userId="17b81281-9f29-44e0-9273-6dadbf6896a2" providerId="ADAL" clId="{489A2B79-4EC6-4CDD-9D9B-524BAEA93CA1}" dt="2025-02-11T11:03:44.058" v="261"/>
        <pc:sldMkLst>
          <pc:docMk/>
          <pc:sldMk cId="1334905370" sldId="434"/>
        </pc:sldMkLst>
      </pc:sldChg>
      <pc:sldChg chg="del">
        <pc:chgData name="Chris Moreh" userId="17b81281-9f29-44e0-9273-6dadbf6896a2" providerId="ADAL" clId="{489A2B79-4EC6-4CDD-9D9B-524BAEA93CA1}" dt="2025-02-11T10:57:26.837" v="23" actId="47"/>
        <pc:sldMkLst>
          <pc:docMk/>
          <pc:sldMk cId="69146361" sldId="504"/>
        </pc:sldMkLst>
      </pc:sldChg>
      <pc:sldChg chg="modSp add mod">
        <pc:chgData name="Chris Moreh" userId="17b81281-9f29-44e0-9273-6dadbf6896a2" providerId="ADAL" clId="{489A2B79-4EC6-4CDD-9D9B-524BAEA93CA1}" dt="2025-02-11T11:00:46.213" v="223" actId="6549"/>
        <pc:sldMkLst>
          <pc:docMk/>
          <pc:sldMk cId="3672351687" sldId="522"/>
        </pc:sldMkLst>
        <pc:spChg chg="mod">
          <ac:chgData name="Chris Moreh" userId="17b81281-9f29-44e0-9273-6dadbf6896a2" providerId="ADAL" clId="{489A2B79-4EC6-4CDD-9D9B-524BAEA93CA1}" dt="2025-02-11T11:00:42.752" v="222" actId="1076"/>
          <ac:spMkLst>
            <pc:docMk/>
            <pc:sldMk cId="3672351687" sldId="522"/>
            <ac:spMk id="2" creationId="{1F19201D-2A10-AAC3-1006-C86286DC0339}"/>
          </ac:spMkLst>
        </pc:spChg>
        <pc:spChg chg="mod">
          <ac:chgData name="Chris Moreh" userId="17b81281-9f29-44e0-9273-6dadbf6896a2" providerId="ADAL" clId="{489A2B79-4EC6-4CDD-9D9B-524BAEA93CA1}" dt="2025-02-11T11:00:46.213" v="223" actId="6549"/>
          <ac:spMkLst>
            <pc:docMk/>
            <pc:sldMk cId="3672351687" sldId="522"/>
            <ac:spMk id="3" creationId="{A2D68425-0661-96D9-7968-6D84B2193400}"/>
          </ac:spMkLst>
        </pc:spChg>
      </pc:sldChg>
      <pc:sldChg chg="del">
        <pc:chgData name="Chris Moreh" userId="17b81281-9f29-44e0-9273-6dadbf6896a2" providerId="ADAL" clId="{489A2B79-4EC6-4CDD-9D9B-524BAEA93CA1}" dt="2025-02-11T10:57:36.059" v="62" actId="47"/>
        <pc:sldMkLst>
          <pc:docMk/>
          <pc:sldMk cId="3013806854" sldId="525"/>
        </pc:sldMkLst>
      </pc:sldChg>
      <pc:sldChg chg="del">
        <pc:chgData name="Chris Moreh" userId="17b81281-9f29-44e0-9273-6dadbf6896a2" providerId="ADAL" clId="{489A2B79-4EC6-4CDD-9D9B-524BAEA93CA1}" dt="2025-02-11T10:57:36.790" v="63" actId="47"/>
        <pc:sldMkLst>
          <pc:docMk/>
          <pc:sldMk cId="2394286419" sldId="528"/>
        </pc:sldMkLst>
      </pc:sldChg>
      <pc:sldChg chg="del">
        <pc:chgData name="Chris Moreh" userId="17b81281-9f29-44e0-9273-6dadbf6896a2" providerId="ADAL" clId="{489A2B79-4EC6-4CDD-9D9B-524BAEA93CA1}" dt="2025-02-11T10:57:36.950" v="64" actId="47"/>
        <pc:sldMkLst>
          <pc:docMk/>
          <pc:sldMk cId="1896769253" sldId="529"/>
        </pc:sldMkLst>
      </pc:sldChg>
      <pc:sldChg chg="del">
        <pc:chgData name="Chris Moreh" userId="17b81281-9f29-44e0-9273-6dadbf6896a2" providerId="ADAL" clId="{489A2B79-4EC6-4CDD-9D9B-524BAEA93CA1}" dt="2025-02-11T10:57:37.110" v="65" actId="47"/>
        <pc:sldMkLst>
          <pc:docMk/>
          <pc:sldMk cId="1817307827" sldId="531"/>
        </pc:sldMkLst>
      </pc:sldChg>
      <pc:sldChg chg="del">
        <pc:chgData name="Chris Moreh" userId="17b81281-9f29-44e0-9273-6dadbf6896a2" providerId="ADAL" clId="{489A2B79-4EC6-4CDD-9D9B-524BAEA93CA1}" dt="2025-02-11T10:57:41.715" v="70" actId="47"/>
        <pc:sldMkLst>
          <pc:docMk/>
          <pc:sldMk cId="2121120123" sldId="542"/>
        </pc:sldMkLst>
      </pc:sldChg>
      <pc:sldChg chg="del">
        <pc:chgData name="Chris Moreh" userId="17b81281-9f29-44e0-9273-6dadbf6896a2" providerId="ADAL" clId="{489A2B79-4EC6-4CDD-9D9B-524BAEA93CA1}" dt="2025-02-11T10:57:41.940" v="71" actId="47"/>
        <pc:sldMkLst>
          <pc:docMk/>
          <pc:sldMk cId="1896707103" sldId="551"/>
        </pc:sldMkLst>
      </pc:sldChg>
      <pc:sldChg chg="del">
        <pc:chgData name="Chris Moreh" userId="17b81281-9f29-44e0-9273-6dadbf6896a2" providerId="ADAL" clId="{489A2B79-4EC6-4CDD-9D9B-524BAEA93CA1}" dt="2025-02-11T10:57:42.157" v="72" actId="47"/>
        <pc:sldMkLst>
          <pc:docMk/>
          <pc:sldMk cId="3374055334" sldId="553"/>
        </pc:sldMkLst>
      </pc:sldChg>
      <pc:sldChg chg="del">
        <pc:chgData name="Chris Moreh" userId="17b81281-9f29-44e0-9273-6dadbf6896a2" providerId="ADAL" clId="{489A2B79-4EC6-4CDD-9D9B-524BAEA93CA1}" dt="2025-02-11T10:57:42.356" v="73" actId="47"/>
        <pc:sldMkLst>
          <pc:docMk/>
          <pc:sldMk cId="2124584835" sldId="554"/>
        </pc:sldMkLst>
      </pc:sldChg>
      <pc:sldChg chg="del">
        <pc:chgData name="Chris Moreh" userId="17b81281-9f29-44e0-9273-6dadbf6896a2" providerId="ADAL" clId="{489A2B79-4EC6-4CDD-9D9B-524BAEA93CA1}" dt="2025-02-11T10:57:44.069" v="75" actId="47"/>
        <pc:sldMkLst>
          <pc:docMk/>
          <pc:sldMk cId="3804936684" sldId="555"/>
        </pc:sldMkLst>
      </pc:sldChg>
      <pc:sldChg chg="del">
        <pc:chgData name="Chris Moreh" userId="17b81281-9f29-44e0-9273-6dadbf6896a2" providerId="ADAL" clId="{489A2B79-4EC6-4CDD-9D9B-524BAEA93CA1}" dt="2025-02-11T10:57:43.728" v="74" actId="47"/>
        <pc:sldMkLst>
          <pc:docMk/>
          <pc:sldMk cId="4120332946" sldId="556"/>
        </pc:sldMkLst>
      </pc:sldChg>
      <pc:sldChg chg="modSp add mod">
        <pc:chgData name="Chris Moreh" userId="17b81281-9f29-44e0-9273-6dadbf6896a2" providerId="ADAL" clId="{489A2B79-4EC6-4CDD-9D9B-524BAEA93CA1}" dt="2025-02-14T17:25:53.444" v="276" actId="14100"/>
        <pc:sldMkLst>
          <pc:docMk/>
          <pc:sldMk cId="1190259186" sldId="565"/>
        </pc:sldMkLst>
        <pc:spChg chg="mod">
          <ac:chgData name="Chris Moreh" userId="17b81281-9f29-44e0-9273-6dadbf6896a2" providerId="ADAL" clId="{489A2B79-4EC6-4CDD-9D9B-524BAEA93CA1}" dt="2025-02-11T11:05:30.965" v="275" actId="1076"/>
          <ac:spMkLst>
            <pc:docMk/>
            <pc:sldMk cId="1190259186" sldId="565"/>
            <ac:spMk id="2" creationId="{1F19201D-2A10-AAC3-1006-C86286DC0339}"/>
          </ac:spMkLst>
        </pc:spChg>
        <pc:spChg chg="mod">
          <ac:chgData name="Chris Moreh" userId="17b81281-9f29-44e0-9273-6dadbf6896a2" providerId="ADAL" clId="{489A2B79-4EC6-4CDD-9D9B-524BAEA93CA1}" dt="2025-02-14T17:25:53.444" v="276" actId="14100"/>
          <ac:spMkLst>
            <pc:docMk/>
            <pc:sldMk cId="1190259186" sldId="565"/>
            <ac:spMk id="12" creationId="{7E2F84F0-2F32-EE01-4F3E-56D7F4AA9517}"/>
          </ac:spMkLst>
        </pc:spChg>
      </pc:sldChg>
      <pc:sldChg chg="add">
        <pc:chgData name="Chris Moreh" userId="17b81281-9f29-44e0-9273-6dadbf6896a2" providerId="ADAL" clId="{489A2B79-4EC6-4CDD-9D9B-524BAEA93CA1}" dt="2025-02-11T11:02:58.499" v="224"/>
        <pc:sldMkLst>
          <pc:docMk/>
          <pc:sldMk cId="0" sldId="566"/>
        </pc:sldMkLst>
      </pc:sldChg>
      <pc:sldChg chg="addSp delSp modSp add mod">
        <pc:chgData name="Chris Moreh" userId="17b81281-9f29-44e0-9273-6dadbf6896a2" providerId="ADAL" clId="{489A2B79-4EC6-4CDD-9D9B-524BAEA93CA1}" dt="2025-02-11T11:05:23.847" v="273" actId="14100"/>
        <pc:sldMkLst>
          <pc:docMk/>
          <pc:sldMk cId="3357396551" sldId="567"/>
        </pc:sldMkLst>
        <pc:spChg chg="mod">
          <ac:chgData name="Chris Moreh" userId="17b81281-9f29-44e0-9273-6dadbf6896a2" providerId="ADAL" clId="{489A2B79-4EC6-4CDD-9D9B-524BAEA93CA1}" dt="2025-02-11T11:05:06.740" v="266" actId="20577"/>
          <ac:spMkLst>
            <pc:docMk/>
            <pc:sldMk cId="3357396551" sldId="567"/>
            <ac:spMk id="3" creationId="{D5A24E69-432E-76FD-36D8-E1EF8F9A3F7D}"/>
          </ac:spMkLst>
        </pc:spChg>
        <pc:picChg chg="add mod">
          <ac:chgData name="Chris Moreh" userId="17b81281-9f29-44e0-9273-6dadbf6896a2" providerId="ADAL" clId="{489A2B79-4EC6-4CDD-9D9B-524BAEA93CA1}" dt="2025-02-11T11:05:23.847" v="273" actId="14100"/>
          <ac:picMkLst>
            <pc:docMk/>
            <pc:sldMk cId="3357396551" sldId="567"/>
            <ac:picMk id="13" creationId="{1E71EC48-C44D-24D3-A703-91ADCE8B3E73}"/>
          </ac:picMkLst>
        </pc:picChg>
      </pc:sldChg>
      <pc:sldChg chg="del">
        <pc:chgData name="Chris Moreh" userId="17b81281-9f29-44e0-9273-6dadbf6896a2" providerId="ADAL" clId="{489A2B79-4EC6-4CDD-9D9B-524BAEA93CA1}" dt="2025-02-11T10:57:27.028" v="24" actId="47"/>
        <pc:sldMkLst>
          <pc:docMk/>
          <pc:sldMk cId="3426142120" sldId="575"/>
        </pc:sldMkLst>
      </pc:sldChg>
      <pc:sldChg chg="del">
        <pc:chgData name="Chris Moreh" userId="17b81281-9f29-44e0-9273-6dadbf6896a2" providerId="ADAL" clId="{489A2B79-4EC6-4CDD-9D9B-524BAEA93CA1}" dt="2025-02-11T10:57:28.641" v="30" actId="47"/>
        <pc:sldMkLst>
          <pc:docMk/>
          <pc:sldMk cId="3742337713" sldId="576"/>
        </pc:sldMkLst>
      </pc:sldChg>
      <pc:sldChg chg="del">
        <pc:chgData name="Chris Moreh" userId="17b81281-9f29-44e0-9273-6dadbf6896a2" providerId="ADAL" clId="{489A2B79-4EC6-4CDD-9D9B-524BAEA93CA1}" dt="2025-02-11T10:57:29.038" v="32" actId="47"/>
        <pc:sldMkLst>
          <pc:docMk/>
          <pc:sldMk cId="1552980462" sldId="577"/>
        </pc:sldMkLst>
      </pc:sldChg>
      <pc:sldChg chg="del">
        <pc:chgData name="Chris Moreh" userId="17b81281-9f29-44e0-9273-6dadbf6896a2" providerId="ADAL" clId="{489A2B79-4EC6-4CDD-9D9B-524BAEA93CA1}" dt="2025-02-11T10:57:27.187" v="25" actId="47"/>
        <pc:sldMkLst>
          <pc:docMk/>
          <pc:sldMk cId="1217047676" sldId="600"/>
        </pc:sldMkLst>
      </pc:sldChg>
      <pc:sldChg chg="del">
        <pc:chgData name="Chris Moreh" userId="17b81281-9f29-44e0-9273-6dadbf6896a2" providerId="ADAL" clId="{489A2B79-4EC6-4CDD-9D9B-524BAEA93CA1}" dt="2025-02-11T10:57:27.347" v="26" actId="47"/>
        <pc:sldMkLst>
          <pc:docMk/>
          <pc:sldMk cId="1386545258" sldId="602"/>
        </pc:sldMkLst>
      </pc:sldChg>
      <pc:sldChg chg="del">
        <pc:chgData name="Chris Moreh" userId="17b81281-9f29-44e0-9273-6dadbf6896a2" providerId="ADAL" clId="{489A2B79-4EC6-4CDD-9D9B-524BAEA93CA1}" dt="2025-02-11T10:57:27.506" v="27" actId="47"/>
        <pc:sldMkLst>
          <pc:docMk/>
          <pc:sldMk cId="1300674991" sldId="604"/>
        </pc:sldMkLst>
      </pc:sldChg>
      <pc:sldChg chg="del">
        <pc:chgData name="Chris Moreh" userId="17b81281-9f29-44e0-9273-6dadbf6896a2" providerId="ADAL" clId="{489A2B79-4EC6-4CDD-9D9B-524BAEA93CA1}" dt="2025-02-11T10:57:27.666" v="28" actId="47"/>
        <pc:sldMkLst>
          <pc:docMk/>
          <pc:sldMk cId="2452095403" sldId="605"/>
        </pc:sldMkLst>
      </pc:sldChg>
      <pc:sldChg chg="del">
        <pc:chgData name="Chris Moreh" userId="17b81281-9f29-44e0-9273-6dadbf6896a2" providerId="ADAL" clId="{489A2B79-4EC6-4CDD-9D9B-524BAEA93CA1}" dt="2025-02-11T10:57:28.433" v="29" actId="47"/>
        <pc:sldMkLst>
          <pc:docMk/>
          <pc:sldMk cId="3049963096" sldId="606"/>
        </pc:sldMkLst>
      </pc:sldChg>
      <pc:sldChg chg="del">
        <pc:chgData name="Chris Moreh" userId="17b81281-9f29-44e0-9273-6dadbf6896a2" providerId="ADAL" clId="{489A2B79-4EC6-4CDD-9D9B-524BAEA93CA1}" dt="2025-02-11T10:57:28.864" v="31" actId="47"/>
        <pc:sldMkLst>
          <pc:docMk/>
          <pc:sldMk cId="1943044120" sldId="612"/>
        </pc:sldMkLst>
      </pc:sldChg>
      <pc:sldChg chg="del">
        <pc:chgData name="Chris Moreh" userId="17b81281-9f29-44e0-9273-6dadbf6896a2" providerId="ADAL" clId="{489A2B79-4EC6-4CDD-9D9B-524BAEA93CA1}" dt="2025-02-11T10:57:29.214" v="33" actId="47"/>
        <pc:sldMkLst>
          <pc:docMk/>
          <pc:sldMk cId="2537748012" sldId="613"/>
        </pc:sldMkLst>
      </pc:sldChg>
      <pc:sldChg chg="del">
        <pc:chgData name="Chris Moreh" userId="17b81281-9f29-44e0-9273-6dadbf6896a2" providerId="ADAL" clId="{489A2B79-4EC6-4CDD-9D9B-524BAEA93CA1}" dt="2025-02-11T10:57:29.374" v="34" actId="47"/>
        <pc:sldMkLst>
          <pc:docMk/>
          <pc:sldMk cId="3956368371" sldId="614"/>
        </pc:sldMkLst>
      </pc:sldChg>
      <pc:sldChg chg="del">
        <pc:chgData name="Chris Moreh" userId="17b81281-9f29-44e0-9273-6dadbf6896a2" providerId="ADAL" clId="{489A2B79-4EC6-4CDD-9D9B-524BAEA93CA1}" dt="2025-02-11T10:57:29.549" v="35" actId="47"/>
        <pc:sldMkLst>
          <pc:docMk/>
          <pc:sldMk cId="574401195" sldId="615"/>
        </pc:sldMkLst>
      </pc:sldChg>
      <pc:sldChg chg="del">
        <pc:chgData name="Chris Moreh" userId="17b81281-9f29-44e0-9273-6dadbf6896a2" providerId="ADAL" clId="{489A2B79-4EC6-4CDD-9D9B-524BAEA93CA1}" dt="2025-02-11T10:57:29.709" v="36" actId="47"/>
        <pc:sldMkLst>
          <pc:docMk/>
          <pc:sldMk cId="2843639938" sldId="616"/>
        </pc:sldMkLst>
      </pc:sldChg>
      <pc:sldChg chg="del">
        <pc:chgData name="Chris Moreh" userId="17b81281-9f29-44e0-9273-6dadbf6896a2" providerId="ADAL" clId="{489A2B79-4EC6-4CDD-9D9B-524BAEA93CA1}" dt="2025-02-11T10:57:29.867" v="37" actId="47"/>
        <pc:sldMkLst>
          <pc:docMk/>
          <pc:sldMk cId="1462746448" sldId="617"/>
        </pc:sldMkLst>
      </pc:sldChg>
      <pc:sldChg chg="del">
        <pc:chgData name="Chris Moreh" userId="17b81281-9f29-44e0-9273-6dadbf6896a2" providerId="ADAL" clId="{489A2B79-4EC6-4CDD-9D9B-524BAEA93CA1}" dt="2025-02-11T10:57:30.631" v="38" actId="47"/>
        <pc:sldMkLst>
          <pc:docMk/>
          <pc:sldMk cId="3749221008" sldId="618"/>
        </pc:sldMkLst>
      </pc:sldChg>
      <pc:sldChg chg="del">
        <pc:chgData name="Chris Moreh" userId="17b81281-9f29-44e0-9273-6dadbf6896a2" providerId="ADAL" clId="{489A2B79-4EC6-4CDD-9D9B-524BAEA93CA1}" dt="2025-02-11T10:57:31.110" v="41" actId="47"/>
        <pc:sldMkLst>
          <pc:docMk/>
          <pc:sldMk cId="326849303" sldId="619"/>
        </pc:sldMkLst>
      </pc:sldChg>
      <pc:sldChg chg="del">
        <pc:chgData name="Chris Moreh" userId="17b81281-9f29-44e0-9273-6dadbf6896a2" providerId="ADAL" clId="{489A2B79-4EC6-4CDD-9D9B-524BAEA93CA1}" dt="2025-02-11T10:57:30.791" v="39" actId="47"/>
        <pc:sldMkLst>
          <pc:docMk/>
          <pc:sldMk cId="661411897" sldId="620"/>
        </pc:sldMkLst>
      </pc:sldChg>
      <pc:sldChg chg="del">
        <pc:chgData name="Chris Moreh" userId="17b81281-9f29-44e0-9273-6dadbf6896a2" providerId="ADAL" clId="{489A2B79-4EC6-4CDD-9D9B-524BAEA93CA1}" dt="2025-02-11T10:57:30.935" v="40" actId="47"/>
        <pc:sldMkLst>
          <pc:docMk/>
          <pc:sldMk cId="3897609688" sldId="621"/>
        </pc:sldMkLst>
      </pc:sldChg>
      <pc:sldChg chg="del">
        <pc:chgData name="Chris Moreh" userId="17b81281-9f29-44e0-9273-6dadbf6896a2" providerId="ADAL" clId="{489A2B79-4EC6-4CDD-9D9B-524BAEA93CA1}" dt="2025-02-11T10:57:31.572" v="43" actId="47"/>
        <pc:sldMkLst>
          <pc:docMk/>
          <pc:sldMk cId="152676588" sldId="622"/>
        </pc:sldMkLst>
      </pc:sldChg>
      <pc:sldChg chg="del">
        <pc:chgData name="Chris Moreh" userId="17b81281-9f29-44e0-9273-6dadbf6896a2" providerId="ADAL" clId="{489A2B79-4EC6-4CDD-9D9B-524BAEA93CA1}" dt="2025-02-11T10:57:34.438" v="54" actId="47"/>
        <pc:sldMkLst>
          <pc:docMk/>
          <pc:sldMk cId="2921798822" sldId="623"/>
        </pc:sldMkLst>
      </pc:sldChg>
      <pc:sldChg chg="del">
        <pc:chgData name="Chris Moreh" userId="17b81281-9f29-44e0-9273-6dadbf6896a2" providerId="ADAL" clId="{489A2B79-4EC6-4CDD-9D9B-524BAEA93CA1}" dt="2025-02-11T10:57:35.548" v="59" actId="47"/>
        <pc:sldMkLst>
          <pc:docMk/>
          <pc:sldMk cId="911190072" sldId="624"/>
        </pc:sldMkLst>
      </pc:sldChg>
      <pc:sldChg chg="del">
        <pc:chgData name="Chris Moreh" userId="17b81281-9f29-44e0-9273-6dadbf6896a2" providerId="ADAL" clId="{489A2B79-4EC6-4CDD-9D9B-524BAEA93CA1}" dt="2025-02-11T10:57:35.724" v="60" actId="47"/>
        <pc:sldMkLst>
          <pc:docMk/>
          <pc:sldMk cId="2463290442" sldId="625"/>
        </pc:sldMkLst>
      </pc:sldChg>
      <pc:sldChg chg="del">
        <pc:chgData name="Chris Moreh" userId="17b81281-9f29-44e0-9273-6dadbf6896a2" providerId="ADAL" clId="{489A2B79-4EC6-4CDD-9D9B-524BAEA93CA1}" dt="2025-02-11T10:57:34.757" v="56" actId="47"/>
        <pc:sldMkLst>
          <pc:docMk/>
          <pc:sldMk cId="2562819698" sldId="626"/>
        </pc:sldMkLst>
      </pc:sldChg>
      <pc:sldChg chg="del">
        <pc:chgData name="Chris Moreh" userId="17b81281-9f29-44e0-9273-6dadbf6896a2" providerId="ADAL" clId="{489A2B79-4EC6-4CDD-9D9B-524BAEA93CA1}" dt="2025-02-11T10:57:35.107" v="58" actId="47"/>
        <pc:sldMkLst>
          <pc:docMk/>
          <pc:sldMk cId="3526155937" sldId="627"/>
        </pc:sldMkLst>
      </pc:sldChg>
      <pc:sldChg chg="del">
        <pc:chgData name="Chris Moreh" userId="17b81281-9f29-44e0-9273-6dadbf6896a2" providerId="ADAL" clId="{489A2B79-4EC6-4CDD-9D9B-524BAEA93CA1}" dt="2025-02-11T10:57:34.915" v="57" actId="47"/>
        <pc:sldMkLst>
          <pc:docMk/>
          <pc:sldMk cId="2725650204" sldId="629"/>
        </pc:sldMkLst>
      </pc:sldChg>
      <pc:sldChg chg="del">
        <pc:chgData name="Chris Moreh" userId="17b81281-9f29-44e0-9273-6dadbf6896a2" providerId="ADAL" clId="{489A2B79-4EC6-4CDD-9D9B-524BAEA93CA1}" dt="2025-02-11T10:57:31.397" v="42" actId="47"/>
        <pc:sldMkLst>
          <pc:docMk/>
          <pc:sldMk cId="1597622438" sldId="630"/>
        </pc:sldMkLst>
      </pc:sldChg>
      <pc:sldChg chg="del">
        <pc:chgData name="Chris Moreh" userId="17b81281-9f29-44e0-9273-6dadbf6896a2" providerId="ADAL" clId="{489A2B79-4EC6-4CDD-9D9B-524BAEA93CA1}" dt="2025-02-11T10:57:34.295" v="53" actId="47"/>
        <pc:sldMkLst>
          <pc:docMk/>
          <pc:sldMk cId="389482752" sldId="631"/>
        </pc:sldMkLst>
      </pc:sldChg>
      <pc:sldChg chg="del">
        <pc:chgData name="Chris Moreh" userId="17b81281-9f29-44e0-9273-6dadbf6896a2" providerId="ADAL" clId="{489A2B79-4EC6-4CDD-9D9B-524BAEA93CA1}" dt="2025-02-11T10:57:33.605" v="49" actId="47"/>
        <pc:sldMkLst>
          <pc:docMk/>
          <pc:sldMk cId="2773430366" sldId="632"/>
        </pc:sldMkLst>
      </pc:sldChg>
      <pc:sldChg chg="del">
        <pc:chgData name="Chris Moreh" userId="17b81281-9f29-44e0-9273-6dadbf6896a2" providerId="ADAL" clId="{489A2B79-4EC6-4CDD-9D9B-524BAEA93CA1}" dt="2025-02-11T10:57:31.731" v="44" actId="47"/>
        <pc:sldMkLst>
          <pc:docMk/>
          <pc:sldMk cId="3693573128" sldId="633"/>
        </pc:sldMkLst>
      </pc:sldChg>
      <pc:sldChg chg="del">
        <pc:chgData name="Chris Moreh" userId="17b81281-9f29-44e0-9273-6dadbf6896a2" providerId="ADAL" clId="{489A2B79-4EC6-4CDD-9D9B-524BAEA93CA1}" dt="2025-02-11T10:57:33.930" v="51" actId="47"/>
        <pc:sldMkLst>
          <pc:docMk/>
          <pc:sldMk cId="571925109" sldId="634"/>
        </pc:sldMkLst>
      </pc:sldChg>
      <pc:sldChg chg="del">
        <pc:chgData name="Chris Moreh" userId="17b81281-9f29-44e0-9273-6dadbf6896a2" providerId="ADAL" clId="{489A2B79-4EC6-4CDD-9D9B-524BAEA93CA1}" dt="2025-02-11T10:57:32.050" v="46" actId="47"/>
        <pc:sldMkLst>
          <pc:docMk/>
          <pc:sldMk cId="2630586284" sldId="635"/>
        </pc:sldMkLst>
      </pc:sldChg>
      <pc:sldChg chg="del">
        <pc:chgData name="Chris Moreh" userId="17b81281-9f29-44e0-9273-6dadbf6896a2" providerId="ADAL" clId="{489A2B79-4EC6-4CDD-9D9B-524BAEA93CA1}" dt="2025-02-11T10:57:32.241" v="47" actId="47"/>
        <pc:sldMkLst>
          <pc:docMk/>
          <pc:sldMk cId="4087034084" sldId="636"/>
        </pc:sldMkLst>
      </pc:sldChg>
      <pc:sldChg chg="del">
        <pc:chgData name="Chris Moreh" userId="17b81281-9f29-44e0-9273-6dadbf6896a2" providerId="ADAL" clId="{489A2B79-4EC6-4CDD-9D9B-524BAEA93CA1}" dt="2025-02-11T10:57:34.089" v="52" actId="47"/>
        <pc:sldMkLst>
          <pc:docMk/>
          <pc:sldMk cId="648549197" sldId="637"/>
        </pc:sldMkLst>
      </pc:sldChg>
      <pc:sldChg chg="del">
        <pc:chgData name="Chris Moreh" userId="17b81281-9f29-44e0-9273-6dadbf6896a2" providerId="ADAL" clId="{489A2B79-4EC6-4CDD-9D9B-524BAEA93CA1}" dt="2025-02-11T10:57:33.771" v="50" actId="47"/>
        <pc:sldMkLst>
          <pc:docMk/>
          <pc:sldMk cId="972884357" sldId="638"/>
        </pc:sldMkLst>
      </pc:sldChg>
      <pc:sldChg chg="del">
        <pc:chgData name="Chris Moreh" userId="17b81281-9f29-44e0-9273-6dadbf6896a2" providerId="ADAL" clId="{489A2B79-4EC6-4CDD-9D9B-524BAEA93CA1}" dt="2025-02-11T10:57:31.890" v="45" actId="47"/>
        <pc:sldMkLst>
          <pc:docMk/>
          <pc:sldMk cId="451503502" sldId="639"/>
        </pc:sldMkLst>
      </pc:sldChg>
      <pc:sldChg chg="del">
        <pc:chgData name="Chris Moreh" userId="17b81281-9f29-44e0-9273-6dadbf6896a2" providerId="ADAL" clId="{489A2B79-4EC6-4CDD-9D9B-524BAEA93CA1}" dt="2025-02-11T10:57:32.385" v="48" actId="47"/>
        <pc:sldMkLst>
          <pc:docMk/>
          <pc:sldMk cId="185785256" sldId="640"/>
        </pc:sldMkLst>
      </pc:sldChg>
      <pc:sldChg chg="del">
        <pc:chgData name="Chris Moreh" userId="17b81281-9f29-44e0-9273-6dadbf6896a2" providerId="ADAL" clId="{489A2B79-4EC6-4CDD-9D9B-524BAEA93CA1}" dt="2025-02-11T10:57:34.597" v="55" actId="47"/>
        <pc:sldMkLst>
          <pc:docMk/>
          <pc:sldMk cId="3511346592" sldId="641"/>
        </pc:sldMkLst>
      </pc:sldChg>
      <pc:sldChg chg="del">
        <pc:chgData name="Chris Moreh" userId="17b81281-9f29-44e0-9273-6dadbf6896a2" providerId="ADAL" clId="{489A2B79-4EC6-4CDD-9D9B-524BAEA93CA1}" dt="2025-02-11T10:57:35.883" v="61" actId="47"/>
        <pc:sldMkLst>
          <pc:docMk/>
          <pc:sldMk cId="2586580601" sldId="642"/>
        </pc:sldMkLst>
      </pc:sldChg>
      <pc:sldChg chg="del">
        <pc:chgData name="Chris Moreh" userId="17b81281-9f29-44e0-9273-6dadbf6896a2" providerId="ADAL" clId="{489A2B79-4EC6-4CDD-9D9B-524BAEA93CA1}" dt="2025-02-11T10:57:44.332" v="76" actId="47"/>
        <pc:sldMkLst>
          <pc:docMk/>
          <pc:sldMk cId="2272633208" sldId="643"/>
        </pc:sldMkLst>
      </pc:sldChg>
      <pc:sldChg chg="del">
        <pc:chgData name="Chris Moreh" userId="17b81281-9f29-44e0-9273-6dadbf6896a2" providerId="ADAL" clId="{489A2B79-4EC6-4CDD-9D9B-524BAEA93CA1}" dt="2025-02-11T10:57:41.364" v="69" actId="47"/>
        <pc:sldMkLst>
          <pc:docMk/>
          <pc:sldMk cId="3077630447" sldId="645"/>
        </pc:sldMkLst>
      </pc:sldChg>
      <pc:sldChg chg="del">
        <pc:chgData name="Chris Moreh" userId="17b81281-9f29-44e0-9273-6dadbf6896a2" providerId="ADAL" clId="{489A2B79-4EC6-4CDD-9D9B-524BAEA93CA1}" dt="2025-02-11T10:57:45.915" v="77" actId="47"/>
        <pc:sldMkLst>
          <pc:docMk/>
          <pc:sldMk cId="1802848446" sldId="646"/>
        </pc:sldMkLst>
      </pc:sldChg>
      <pc:sldChg chg="del">
        <pc:chgData name="Chris Moreh" userId="17b81281-9f29-44e0-9273-6dadbf6896a2" providerId="ADAL" clId="{489A2B79-4EC6-4CDD-9D9B-524BAEA93CA1}" dt="2025-02-11T10:57:46.834" v="78" actId="47"/>
        <pc:sldMkLst>
          <pc:docMk/>
          <pc:sldMk cId="1002180103" sldId="647"/>
        </pc:sldMkLst>
      </pc:sldChg>
      <pc:sldChg chg="del">
        <pc:chgData name="Chris Moreh" userId="17b81281-9f29-44e0-9273-6dadbf6896a2" providerId="ADAL" clId="{489A2B79-4EC6-4CDD-9D9B-524BAEA93CA1}" dt="2025-02-11T10:58:18.152" v="80" actId="47"/>
        <pc:sldMkLst>
          <pc:docMk/>
          <pc:sldMk cId="3152183860" sldId="648"/>
        </pc:sldMkLst>
      </pc:sldChg>
      <pc:sldChg chg="del">
        <pc:chgData name="Chris Moreh" userId="17b81281-9f29-44e0-9273-6dadbf6896a2" providerId="ADAL" clId="{489A2B79-4EC6-4CDD-9D9B-524BAEA93CA1}" dt="2025-02-11T10:58:18.168" v="81" actId="47"/>
        <pc:sldMkLst>
          <pc:docMk/>
          <pc:sldMk cId="4188752864" sldId="649"/>
        </pc:sldMkLst>
      </pc:sldChg>
      <pc:sldChg chg="del">
        <pc:chgData name="Chris Moreh" userId="17b81281-9f29-44e0-9273-6dadbf6896a2" providerId="ADAL" clId="{489A2B79-4EC6-4CDD-9D9B-524BAEA93CA1}" dt="2025-02-11T10:58:17.655" v="79" actId="47"/>
        <pc:sldMkLst>
          <pc:docMk/>
          <pc:sldMk cId="812871569" sldId="650"/>
        </pc:sldMkLst>
      </pc:sldChg>
      <pc:sldMasterChg chg="delSldLayout">
        <pc:chgData name="Chris Moreh" userId="17b81281-9f29-44e0-9273-6dadbf6896a2" providerId="ADAL" clId="{489A2B79-4EC6-4CDD-9D9B-524BAEA93CA1}" dt="2025-02-11T10:57:44.069" v="75" actId="47"/>
        <pc:sldMasterMkLst>
          <pc:docMk/>
          <pc:sldMasterMk cId="3676200875" sldId="2147483648"/>
        </pc:sldMasterMkLst>
        <pc:sldLayoutChg chg="del">
          <pc:chgData name="Chris Moreh" userId="17b81281-9f29-44e0-9273-6dadbf6896a2" providerId="ADAL" clId="{489A2B79-4EC6-4CDD-9D9B-524BAEA93CA1}" dt="2025-02-11T10:57:41.715" v="70" actId="47"/>
          <pc:sldLayoutMkLst>
            <pc:docMk/>
            <pc:sldMasterMk cId="3676200875" sldId="2147483648"/>
            <pc:sldLayoutMk cId="1632610683" sldId="2147483700"/>
          </pc:sldLayoutMkLst>
        </pc:sldLayoutChg>
        <pc:sldLayoutChg chg="del">
          <pc:chgData name="Chris Moreh" userId="17b81281-9f29-44e0-9273-6dadbf6896a2" providerId="ADAL" clId="{489A2B79-4EC6-4CDD-9D9B-524BAEA93CA1}" dt="2025-02-11T10:57:41.940" v="71" actId="47"/>
          <pc:sldLayoutMkLst>
            <pc:docMk/>
            <pc:sldMasterMk cId="3676200875" sldId="2147483648"/>
            <pc:sldLayoutMk cId="2181123378" sldId="2147483702"/>
          </pc:sldLayoutMkLst>
        </pc:sldLayoutChg>
        <pc:sldLayoutChg chg="del">
          <pc:chgData name="Chris Moreh" userId="17b81281-9f29-44e0-9273-6dadbf6896a2" providerId="ADAL" clId="{489A2B79-4EC6-4CDD-9D9B-524BAEA93CA1}" dt="2025-02-11T10:57:42.157" v="72" actId="47"/>
          <pc:sldLayoutMkLst>
            <pc:docMk/>
            <pc:sldMasterMk cId="3676200875" sldId="2147483648"/>
            <pc:sldLayoutMk cId="756937198" sldId="2147483703"/>
          </pc:sldLayoutMkLst>
        </pc:sldLayoutChg>
        <pc:sldLayoutChg chg="del">
          <pc:chgData name="Chris Moreh" userId="17b81281-9f29-44e0-9273-6dadbf6896a2" providerId="ADAL" clId="{489A2B79-4EC6-4CDD-9D9B-524BAEA93CA1}" dt="2025-02-11T10:57:42.356" v="73" actId="47"/>
          <pc:sldLayoutMkLst>
            <pc:docMk/>
            <pc:sldMasterMk cId="3676200875" sldId="2147483648"/>
            <pc:sldLayoutMk cId="2560044299" sldId="2147483704"/>
          </pc:sldLayoutMkLst>
        </pc:sldLayoutChg>
        <pc:sldLayoutChg chg="del">
          <pc:chgData name="Chris Moreh" userId="17b81281-9f29-44e0-9273-6dadbf6896a2" providerId="ADAL" clId="{489A2B79-4EC6-4CDD-9D9B-524BAEA93CA1}" dt="2025-02-11T10:57:43.728" v="74" actId="47"/>
          <pc:sldLayoutMkLst>
            <pc:docMk/>
            <pc:sldMasterMk cId="3676200875" sldId="2147483648"/>
            <pc:sldLayoutMk cId="1485331076" sldId="2147483705"/>
          </pc:sldLayoutMkLst>
        </pc:sldLayoutChg>
        <pc:sldLayoutChg chg="del">
          <pc:chgData name="Chris Moreh" userId="17b81281-9f29-44e0-9273-6dadbf6896a2" providerId="ADAL" clId="{489A2B79-4EC6-4CDD-9D9B-524BAEA93CA1}" dt="2025-02-11T10:57:44.069" v="75" actId="47"/>
          <pc:sldLayoutMkLst>
            <pc:docMk/>
            <pc:sldMasterMk cId="3676200875" sldId="2147483648"/>
            <pc:sldLayoutMk cId="2216811930" sldId="2147483706"/>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A3B75C-308F-40E3-BEC0-EADFE3147A3C}"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GB"/>
        </a:p>
      </dgm:t>
    </dgm:pt>
    <dgm:pt modelId="{1F058BFC-FEE2-46EA-964D-3E6FBC8BF30C}">
      <dgm:prSet phldrT="[Text]"/>
      <dgm:spPr/>
      <dgm:t>
        <a:bodyPr/>
        <a:lstStyle/>
        <a:p>
          <a:r>
            <a:rPr lang="en-GB" dirty="0"/>
            <a:t>Linear models</a:t>
          </a:r>
        </a:p>
      </dgm:t>
    </dgm:pt>
    <dgm:pt modelId="{45ECC18E-47AA-47ED-9F75-A00B19C373A2}" type="parTrans" cxnId="{8F46A6E6-D5C0-40E0-AFE5-53217D07994D}">
      <dgm:prSet/>
      <dgm:spPr/>
      <dgm:t>
        <a:bodyPr/>
        <a:lstStyle/>
        <a:p>
          <a:endParaRPr lang="en-GB"/>
        </a:p>
      </dgm:t>
    </dgm:pt>
    <dgm:pt modelId="{7FB09DD9-32EF-4E3B-A5F7-BAD777193EED}" type="sibTrans" cxnId="{8F46A6E6-D5C0-40E0-AFE5-53217D07994D}">
      <dgm:prSet/>
      <dgm:spPr>
        <a:solidFill>
          <a:schemeClr val="tx2"/>
        </a:solidFill>
        <a:ln>
          <a:solidFill>
            <a:schemeClr val="tx2"/>
          </a:solidFill>
        </a:ln>
      </dgm:spPr>
      <dgm:t>
        <a:bodyPr/>
        <a:lstStyle/>
        <a:p>
          <a:endParaRPr lang="en-GB"/>
        </a:p>
      </dgm:t>
    </dgm:pt>
    <dgm:pt modelId="{E7F48142-F14E-42B9-89FB-BAEDDEA6F9AA}">
      <dgm:prSet phldrT="[Text]"/>
      <dgm:spPr/>
      <dgm:t>
        <a:bodyPr/>
        <a:lstStyle/>
        <a:p>
          <a:r>
            <a:rPr lang="en-GB" dirty="0"/>
            <a:t>Generalised linear models</a:t>
          </a:r>
        </a:p>
      </dgm:t>
    </dgm:pt>
    <dgm:pt modelId="{0320B150-2045-4DFB-8884-D9EBCAC6699E}" type="parTrans" cxnId="{9AC66B6C-5B55-4436-8AB3-1A5428EBCB01}">
      <dgm:prSet/>
      <dgm:spPr/>
      <dgm:t>
        <a:bodyPr/>
        <a:lstStyle/>
        <a:p>
          <a:endParaRPr lang="en-GB"/>
        </a:p>
      </dgm:t>
    </dgm:pt>
    <dgm:pt modelId="{AD2041FA-7951-4454-B05B-572A8DB95EE5}" type="sibTrans" cxnId="{9AC66B6C-5B55-4436-8AB3-1A5428EBCB01}">
      <dgm:prSet/>
      <dgm:spPr/>
      <dgm:t>
        <a:bodyPr/>
        <a:lstStyle/>
        <a:p>
          <a:endParaRPr lang="en-GB"/>
        </a:p>
      </dgm:t>
    </dgm:pt>
    <dgm:pt modelId="{BC81016B-2FFF-4D33-8860-FB9315D9B025}">
      <dgm:prSet phldrT="[Text]"/>
      <dgm:spPr/>
      <dgm:t>
        <a:bodyPr/>
        <a:lstStyle/>
        <a:p>
          <a:r>
            <a:rPr lang="en-GB" dirty="0"/>
            <a:t>Interaction models</a:t>
          </a:r>
        </a:p>
      </dgm:t>
    </dgm:pt>
    <dgm:pt modelId="{28D756C7-DFA3-4C4A-8823-DBC0E00C253E}" type="parTrans" cxnId="{8D699F2B-7CA3-49EE-B60B-048011AF9ACF}">
      <dgm:prSet/>
      <dgm:spPr/>
      <dgm:t>
        <a:bodyPr/>
        <a:lstStyle/>
        <a:p>
          <a:endParaRPr lang="en-GB"/>
        </a:p>
      </dgm:t>
    </dgm:pt>
    <dgm:pt modelId="{230E3470-E009-436A-9439-8C90C6C2F05F}" type="sibTrans" cxnId="{8D699F2B-7CA3-49EE-B60B-048011AF9ACF}">
      <dgm:prSet/>
      <dgm:spPr/>
      <dgm:t>
        <a:bodyPr/>
        <a:lstStyle/>
        <a:p>
          <a:endParaRPr lang="en-GB"/>
        </a:p>
      </dgm:t>
    </dgm:pt>
    <dgm:pt modelId="{572B7ECA-179F-4FFE-9DA7-0A67A93A6A1F}">
      <dgm:prSet phldrT="[Text]"/>
      <dgm:spPr/>
      <dgm:t>
        <a:bodyPr/>
        <a:lstStyle/>
        <a:p>
          <a:r>
            <a:rPr lang="en-GB" dirty="0"/>
            <a:t>Multilevel models</a:t>
          </a:r>
        </a:p>
      </dgm:t>
    </dgm:pt>
    <dgm:pt modelId="{C42667F7-8ADC-4A70-8F5E-437C75250762}" type="parTrans" cxnId="{5D5D9655-E860-44A8-8134-BCA9A5F7B5D3}">
      <dgm:prSet/>
      <dgm:spPr/>
      <dgm:t>
        <a:bodyPr/>
        <a:lstStyle/>
        <a:p>
          <a:endParaRPr lang="en-GB"/>
        </a:p>
      </dgm:t>
    </dgm:pt>
    <dgm:pt modelId="{65AB0A08-85CB-4207-85FB-332805D2C932}" type="sibTrans" cxnId="{5D5D9655-E860-44A8-8134-BCA9A5F7B5D3}">
      <dgm:prSet/>
      <dgm:spPr/>
      <dgm:t>
        <a:bodyPr/>
        <a:lstStyle/>
        <a:p>
          <a:endParaRPr lang="en-GB"/>
        </a:p>
      </dgm:t>
    </dgm:pt>
    <dgm:pt modelId="{303A91BB-7FD9-4803-9DD0-772A3B9FBAAC}">
      <dgm:prSet phldrT="[Text]"/>
      <dgm:spPr/>
      <dgm:t>
        <a:bodyPr/>
        <a:lstStyle/>
        <a:p>
          <a:r>
            <a:rPr lang="en-GB" dirty="0"/>
            <a:t>Causal models</a:t>
          </a:r>
        </a:p>
      </dgm:t>
    </dgm:pt>
    <dgm:pt modelId="{FBCA2FEA-E910-4E34-8763-0A36B94912B3}" type="parTrans" cxnId="{A4AB4E50-64BC-4FDF-845D-461D0F6EF049}">
      <dgm:prSet/>
      <dgm:spPr/>
      <dgm:t>
        <a:bodyPr/>
        <a:lstStyle/>
        <a:p>
          <a:endParaRPr lang="en-GB"/>
        </a:p>
      </dgm:t>
    </dgm:pt>
    <dgm:pt modelId="{EB510C25-8E4F-4BF3-839C-9D5BB096426E}" type="sibTrans" cxnId="{A4AB4E50-64BC-4FDF-845D-461D0F6EF049}">
      <dgm:prSet/>
      <dgm:spPr/>
      <dgm:t>
        <a:bodyPr/>
        <a:lstStyle/>
        <a:p>
          <a:endParaRPr lang="en-GB"/>
        </a:p>
      </dgm:t>
    </dgm:pt>
    <dgm:pt modelId="{40234B40-5AA5-4AAB-9A9F-58996D864F91}">
      <dgm:prSet phldrT="[Text]"/>
      <dgm:spPr/>
      <dgm:t>
        <a:bodyPr/>
        <a:lstStyle/>
        <a:p>
          <a:r>
            <a:rPr lang="en-GB" dirty="0"/>
            <a:t>Longitudinal models</a:t>
          </a:r>
        </a:p>
      </dgm:t>
    </dgm:pt>
    <dgm:pt modelId="{43274D27-C08C-4183-B785-97BDF09FED8C}" type="parTrans" cxnId="{7CADCCC0-2E6D-4AB3-AF02-E50D907F4808}">
      <dgm:prSet/>
      <dgm:spPr/>
      <dgm:t>
        <a:bodyPr/>
        <a:lstStyle/>
        <a:p>
          <a:endParaRPr lang="en-GB"/>
        </a:p>
      </dgm:t>
    </dgm:pt>
    <dgm:pt modelId="{B0688F24-E696-45D6-8E9E-F50807A83E5C}" type="sibTrans" cxnId="{7CADCCC0-2E6D-4AB3-AF02-E50D907F4808}">
      <dgm:prSet/>
      <dgm:spPr/>
      <dgm:t>
        <a:bodyPr/>
        <a:lstStyle/>
        <a:p>
          <a:endParaRPr lang="en-GB"/>
        </a:p>
      </dgm:t>
    </dgm:pt>
    <dgm:pt modelId="{7574E723-73C0-4B27-BDA7-473AA628890F}" type="pres">
      <dgm:prSet presAssocID="{DAA3B75C-308F-40E3-BEC0-EADFE3147A3C}" presName="Name0" presStyleCnt="0">
        <dgm:presLayoutVars>
          <dgm:chMax val="7"/>
          <dgm:chPref val="7"/>
          <dgm:dir/>
        </dgm:presLayoutVars>
      </dgm:prSet>
      <dgm:spPr/>
    </dgm:pt>
    <dgm:pt modelId="{A98BF581-7D92-4968-A727-91FB4A8B6867}" type="pres">
      <dgm:prSet presAssocID="{DAA3B75C-308F-40E3-BEC0-EADFE3147A3C}" presName="Name1" presStyleCnt="0"/>
      <dgm:spPr/>
    </dgm:pt>
    <dgm:pt modelId="{2E29ACEE-1908-4778-BC00-EB32B3E9DBD3}" type="pres">
      <dgm:prSet presAssocID="{DAA3B75C-308F-40E3-BEC0-EADFE3147A3C}" presName="cycle" presStyleCnt="0"/>
      <dgm:spPr/>
    </dgm:pt>
    <dgm:pt modelId="{25FF7BE6-D5E9-45A8-B056-0BFA29B2CB4A}" type="pres">
      <dgm:prSet presAssocID="{DAA3B75C-308F-40E3-BEC0-EADFE3147A3C}" presName="srcNode" presStyleLbl="node1" presStyleIdx="0" presStyleCnt="6"/>
      <dgm:spPr/>
    </dgm:pt>
    <dgm:pt modelId="{41DEDD12-EAF6-40F2-A92E-0FF8038BD4D7}" type="pres">
      <dgm:prSet presAssocID="{DAA3B75C-308F-40E3-BEC0-EADFE3147A3C}" presName="conn" presStyleLbl="parChTrans1D2" presStyleIdx="0" presStyleCnt="1" custLinFactNeighborX="220"/>
      <dgm:spPr/>
    </dgm:pt>
    <dgm:pt modelId="{B0D5B69A-0669-4952-973C-64CCDE2396AA}" type="pres">
      <dgm:prSet presAssocID="{DAA3B75C-308F-40E3-BEC0-EADFE3147A3C}" presName="extraNode" presStyleLbl="node1" presStyleIdx="0" presStyleCnt="6"/>
      <dgm:spPr/>
    </dgm:pt>
    <dgm:pt modelId="{1F60FED8-6EE8-40CD-97A5-873E5457EB71}" type="pres">
      <dgm:prSet presAssocID="{DAA3B75C-308F-40E3-BEC0-EADFE3147A3C}" presName="dstNode" presStyleLbl="node1" presStyleIdx="0" presStyleCnt="6"/>
      <dgm:spPr/>
    </dgm:pt>
    <dgm:pt modelId="{02A822F2-049A-49A1-9681-04ADDAB1BE94}" type="pres">
      <dgm:prSet presAssocID="{1F058BFC-FEE2-46EA-964D-3E6FBC8BF30C}" presName="text_1" presStyleLbl="node1" presStyleIdx="0" presStyleCnt="6">
        <dgm:presLayoutVars>
          <dgm:bulletEnabled val="1"/>
        </dgm:presLayoutVars>
      </dgm:prSet>
      <dgm:spPr/>
    </dgm:pt>
    <dgm:pt modelId="{711E65EB-A072-47C5-8CD5-C97AB916E6F5}" type="pres">
      <dgm:prSet presAssocID="{1F058BFC-FEE2-46EA-964D-3E6FBC8BF30C}" presName="accent_1" presStyleCnt="0"/>
      <dgm:spPr/>
    </dgm:pt>
    <dgm:pt modelId="{9975DF25-0275-4B78-BAFD-3A84CEC7F6A0}" type="pres">
      <dgm:prSet presAssocID="{1F058BFC-FEE2-46EA-964D-3E6FBC8BF30C}" presName="accentRepeatNode" presStyleLbl="solidFgAcc1" presStyleIdx="0" presStyleCnt="6"/>
      <dgm:spPr/>
    </dgm:pt>
    <dgm:pt modelId="{D5CC778D-376C-4D2C-B3F4-E160872AB402}" type="pres">
      <dgm:prSet presAssocID="{E7F48142-F14E-42B9-89FB-BAEDDEA6F9AA}" presName="text_2" presStyleLbl="node1" presStyleIdx="1" presStyleCnt="6">
        <dgm:presLayoutVars>
          <dgm:bulletEnabled val="1"/>
        </dgm:presLayoutVars>
      </dgm:prSet>
      <dgm:spPr/>
    </dgm:pt>
    <dgm:pt modelId="{06C56EC0-2F0B-408E-99CE-505C2BF0A439}" type="pres">
      <dgm:prSet presAssocID="{E7F48142-F14E-42B9-89FB-BAEDDEA6F9AA}" presName="accent_2" presStyleCnt="0"/>
      <dgm:spPr/>
    </dgm:pt>
    <dgm:pt modelId="{142FCC8A-9798-4E17-AE56-B762B9A549C5}" type="pres">
      <dgm:prSet presAssocID="{E7F48142-F14E-42B9-89FB-BAEDDEA6F9AA}" presName="accentRepeatNode" presStyleLbl="solidFgAcc1" presStyleIdx="1" presStyleCnt="6"/>
      <dgm:spPr/>
    </dgm:pt>
    <dgm:pt modelId="{98582CA4-A347-4C76-85D2-3770A06AA129}" type="pres">
      <dgm:prSet presAssocID="{303A91BB-7FD9-4803-9DD0-772A3B9FBAAC}" presName="text_3" presStyleLbl="node1" presStyleIdx="2" presStyleCnt="6">
        <dgm:presLayoutVars>
          <dgm:bulletEnabled val="1"/>
        </dgm:presLayoutVars>
      </dgm:prSet>
      <dgm:spPr/>
    </dgm:pt>
    <dgm:pt modelId="{8729D856-7477-401C-A256-AD9162E9B79D}" type="pres">
      <dgm:prSet presAssocID="{303A91BB-7FD9-4803-9DD0-772A3B9FBAAC}" presName="accent_3" presStyleCnt="0"/>
      <dgm:spPr/>
    </dgm:pt>
    <dgm:pt modelId="{ADBD8BD1-32CC-40D8-9888-2A58FF530241}" type="pres">
      <dgm:prSet presAssocID="{303A91BB-7FD9-4803-9DD0-772A3B9FBAAC}" presName="accentRepeatNode" presStyleLbl="solidFgAcc1" presStyleIdx="2" presStyleCnt="6"/>
      <dgm:spPr/>
    </dgm:pt>
    <dgm:pt modelId="{3354126A-C762-4122-A35F-FDB8A500AA8D}" type="pres">
      <dgm:prSet presAssocID="{BC81016B-2FFF-4D33-8860-FB9315D9B025}" presName="text_4" presStyleLbl="node1" presStyleIdx="3" presStyleCnt="6">
        <dgm:presLayoutVars>
          <dgm:bulletEnabled val="1"/>
        </dgm:presLayoutVars>
      </dgm:prSet>
      <dgm:spPr/>
    </dgm:pt>
    <dgm:pt modelId="{9F0C4D3A-9627-44BE-9C64-38CAC58BA36F}" type="pres">
      <dgm:prSet presAssocID="{BC81016B-2FFF-4D33-8860-FB9315D9B025}" presName="accent_4" presStyleCnt="0"/>
      <dgm:spPr/>
    </dgm:pt>
    <dgm:pt modelId="{2CE00D15-1DF3-4FB9-8269-CA11AB9BE7CB}" type="pres">
      <dgm:prSet presAssocID="{BC81016B-2FFF-4D33-8860-FB9315D9B025}" presName="accentRepeatNode" presStyleLbl="solidFgAcc1" presStyleIdx="3" presStyleCnt="6"/>
      <dgm:spPr/>
    </dgm:pt>
    <dgm:pt modelId="{2C7F370D-8E8B-4F2A-A6AB-13CD34E1E119}" type="pres">
      <dgm:prSet presAssocID="{40234B40-5AA5-4AAB-9A9F-58996D864F91}" presName="text_5" presStyleLbl="node1" presStyleIdx="4" presStyleCnt="6">
        <dgm:presLayoutVars>
          <dgm:bulletEnabled val="1"/>
        </dgm:presLayoutVars>
      </dgm:prSet>
      <dgm:spPr/>
    </dgm:pt>
    <dgm:pt modelId="{5AF42CDC-52AB-4D75-BEE0-F38B10C356B6}" type="pres">
      <dgm:prSet presAssocID="{40234B40-5AA5-4AAB-9A9F-58996D864F91}" presName="accent_5" presStyleCnt="0"/>
      <dgm:spPr/>
    </dgm:pt>
    <dgm:pt modelId="{DA6E1458-E578-4FC1-B3BA-20204A8ECF33}" type="pres">
      <dgm:prSet presAssocID="{40234B40-5AA5-4AAB-9A9F-58996D864F91}" presName="accentRepeatNode" presStyleLbl="solidFgAcc1" presStyleIdx="4" presStyleCnt="6"/>
      <dgm:spPr/>
    </dgm:pt>
    <dgm:pt modelId="{C068CD6D-6997-4036-8850-EB8F1A828D61}" type="pres">
      <dgm:prSet presAssocID="{572B7ECA-179F-4FFE-9DA7-0A67A93A6A1F}" presName="text_6" presStyleLbl="node1" presStyleIdx="5" presStyleCnt="6">
        <dgm:presLayoutVars>
          <dgm:bulletEnabled val="1"/>
        </dgm:presLayoutVars>
      </dgm:prSet>
      <dgm:spPr/>
    </dgm:pt>
    <dgm:pt modelId="{97CAC408-CA62-4823-868A-6713BCBBEE29}" type="pres">
      <dgm:prSet presAssocID="{572B7ECA-179F-4FFE-9DA7-0A67A93A6A1F}" presName="accent_6" presStyleCnt="0"/>
      <dgm:spPr/>
    </dgm:pt>
    <dgm:pt modelId="{82AF5C52-F721-4C0A-BEC7-30CBE9DA0CDE}" type="pres">
      <dgm:prSet presAssocID="{572B7ECA-179F-4FFE-9DA7-0A67A93A6A1F}" presName="accentRepeatNode" presStyleLbl="solidFgAcc1" presStyleIdx="5" presStyleCnt="6"/>
      <dgm:spPr/>
    </dgm:pt>
  </dgm:ptLst>
  <dgm:cxnLst>
    <dgm:cxn modelId="{0CAFC200-909E-4554-8C47-4C934D62891A}" type="presOf" srcId="{BC81016B-2FFF-4D33-8860-FB9315D9B025}" destId="{3354126A-C762-4122-A35F-FDB8A500AA8D}" srcOrd="0" destOrd="0" presId="urn:microsoft.com/office/officeart/2008/layout/VerticalCurvedList"/>
    <dgm:cxn modelId="{8064C418-EB5F-45B3-9FA5-1DB140AC349C}" type="presOf" srcId="{E7F48142-F14E-42B9-89FB-BAEDDEA6F9AA}" destId="{D5CC778D-376C-4D2C-B3F4-E160872AB402}" srcOrd="0" destOrd="0" presId="urn:microsoft.com/office/officeart/2008/layout/VerticalCurvedList"/>
    <dgm:cxn modelId="{8D699F2B-7CA3-49EE-B60B-048011AF9ACF}" srcId="{DAA3B75C-308F-40E3-BEC0-EADFE3147A3C}" destId="{BC81016B-2FFF-4D33-8860-FB9315D9B025}" srcOrd="3" destOrd="0" parTransId="{28D756C7-DFA3-4C4A-8823-DBC0E00C253E}" sibTransId="{230E3470-E009-436A-9439-8C90C6C2F05F}"/>
    <dgm:cxn modelId="{A07D4E5E-4AF5-4289-9056-7C3949664BE7}" type="presOf" srcId="{DAA3B75C-308F-40E3-BEC0-EADFE3147A3C}" destId="{7574E723-73C0-4B27-BDA7-473AA628890F}" srcOrd="0" destOrd="0" presId="urn:microsoft.com/office/officeart/2008/layout/VerticalCurvedList"/>
    <dgm:cxn modelId="{07C9D666-C23B-4151-98FF-88A088B61409}" type="presOf" srcId="{7FB09DD9-32EF-4E3B-A5F7-BAD777193EED}" destId="{41DEDD12-EAF6-40F2-A92E-0FF8038BD4D7}" srcOrd="0" destOrd="0" presId="urn:microsoft.com/office/officeart/2008/layout/VerticalCurvedList"/>
    <dgm:cxn modelId="{9AC66B6C-5B55-4436-8AB3-1A5428EBCB01}" srcId="{DAA3B75C-308F-40E3-BEC0-EADFE3147A3C}" destId="{E7F48142-F14E-42B9-89FB-BAEDDEA6F9AA}" srcOrd="1" destOrd="0" parTransId="{0320B150-2045-4DFB-8884-D9EBCAC6699E}" sibTransId="{AD2041FA-7951-4454-B05B-572A8DB95EE5}"/>
    <dgm:cxn modelId="{A4AB4E50-64BC-4FDF-845D-461D0F6EF049}" srcId="{DAA3B75C-308F-40E3-BEC0-EADFE3147A3C}" destId="{303A91BB-7FD9-4803-9DD0-772A3B9FBAAC}" srcOrd="2" destOrd="0" parTransId="{FBCA2FEA-E910-4E34-8763-0A36B94912B3}" sibTransId="{EB510C25-8E4F-4BF3-839C-9D5BB096426E}"/>
    <dgm:cxn modelId="{1F7F9850-2D60-41BB-972B-4F2E83312168}" type="presOf" srcId="{572B7ECA-179F-4FFE-9DA7-0A67A93A6A1F}" destId="{C068CD6D-6997-4036-8850-EB8F1A828D61}" srcOrd="0" destOrd="0" presId="urn:microsoft.com/office/officeart/2008/layout/VerticalCurvedList"/>
    <dgm:cxn modelId="{6CBFFD70-A6D7-4224-8BAF-E4E5B521E614}" type="presOf" srcId="{40234B40-5AA5-4AAB-9A9F-58996D864F91}" destId="{2C7F370D-8E8B-4F2A-A6AB-13CD34E1E119}" srcOrd="0" destOrd="0" presId="urn:microsoft.com/office/officeart/2008/layout/VerticalCurvedList"/>
    <dgm:cxn modelId="{BC4FF753-DD2E-4730-80EF-68F25F7A19A6}" type="presOf" srcId="{303A91BB-7FD9-4803-9DD0-772A3B9FBAAC}" destId="{98582CA4-A347-4C76-85D2-3770A06AA129}" srcOrd="0" destOrd="0" presId="urn:microsoft.com/office/officeart/2008/layout/VerticalCurvedList"/>
    <dgm:cxn modelId="{5D5D9655-E860-44A8-8134-BCA9A5F7B5D3}" srcId="{DAA3B75C-308F-40E3-BEC0-EADFE3147A3C}" destId="{572B7ECA-179F-4FFE-9DA7-0A67A93A6A1F}" srcOrd="5" destOrd="0" parTransId="{C42667F7-8ADC-4A70-8F5E-437C75250762}" sibTransId="{65AB0A08-85CB-4207-85FB-332805D2C932}"/>
    <dgm:cxn modelId="{7CADCCC0-2E6D-4AB3-AF02-E50D907F4808}" srcId="{DAA3B75C-308F-40E3-BEC0-EADFE3147A3C}" destId="{40234B40-5AA5-4AAB-9A9F-58996D864F91}" srcOrd="4" destOrd="0" parTransId="{43274D27-C08C-4183-B785-97BDF09FED8C}" sibTransId="{B0688F24-E696-45D6-8E9E-F50807A83E5C}"/>
    <dgm:cxn modelId="{8F46A6E6-D5C0-40E0-AFE5-53217D07994D}" srcId="{DAA3B75C-308F-40E3-BEC0-EADFE3147A3C}" destId="{1F058BFC-FEE2-46EA-964D-3E6FBC8BF30C}" srcOrd="0" destOrd="0" parTransId="{45ECC18E-47AA-47ED-9F75-A00B19C373A2}" sibTransId="{7FB09DD9-32EF-4E3B-A5F7-BAD777193EED}"/>
    <dgm:cxn modelId="{5936C5FD-F8E6-4063-B798-AFEE5AA17F15}" type="presOf" srcId="{1F058BFC-FEE2-46EA-964D-3E6FBC8BF30C}" destId="{02A822F2-049A-49A1-9681-04ADDAB1BE94}" srcOrd="0" destOrd="0" presId="urn:microsoft.com/office/officeart/2008/layout/VerticalCurvedList"/>
    <dgm:cxn modelId="{B9153A5A-E62D-4C89-B894-096EAAB563F1}" type="presParOf" srcId="{7574E723-73C0-4B27-BDA7-473AA628890F}" destId="{A98BF581-7D92-4968-A727-91FB4A8B6867}" srcOrd="0" destOrd="0" presId="urn:microsoft.com/office/officeart/2008/layout/VerticalCurvedList"/>
    <dgm:cxn modelId="{866D6032-828C-449B-BC45-957E5247D41C}" type="presParOf" srcId="{A98BF581-7D92-4968-A727-91FB4A8B6867}" destId="{2E29ACEE-1908-4778-BC00-EB32B3E9DBD3}" srcOrd="0" destOrd="0" presId="urn:microsoft.com/office/officeart/2008/layout/VerticalCurvedList"/>
    <dgm:cxn modelId="{A1F226F2-5C29-4795-B6BD-21DAEE564BF8}" type="presParOf" srcId="{2E29ACEE-1908-4778-BC00-EB32B3E9DBD3}" destId="{25FF7BE6-D5E9-45A8-B056-0BFA29B2CB4A}" srcOrd="0" destOrd="0" presId="urn:microsoft.com/office/officeart/2008/layout/VerticalCurvedList"/>
    <dgm:cxn modelId="{D72E4B08-61A7-42CC-863B-875A15069C0A}" type="presParOf" srcId="{2E29ACEE-1908-4778-BC00-EB32B3E9DBD3}" destId="{41DEDD12-EAF6-40F2-A92E-0FF8038BD4D7}" srcOrd="1" destOrd="0" presId="urn:microsoft.com/office/officeart/2008/layout/VerticalCurvedList"/>
    <dgm:cxn modelId="{F36900DE-3D26-4FE9-A388-062D4DFA3FB6}" type="presParOf" srcId="{2E29ACEE-1908-4778-BC00-EB32B3E9DBD3}" destId="{B0D5B69A-0669-4952-973C-64CCDE2396AA}" srcOrd="2" destOrd="0" presId="urn:microsoft.com/office/officeart/2008/layout/VerticalCurvedList"/>
    <dgm:cxn modelId="{0BA3A302-CA73-438F-8CAE-572F343CCFA2}" type="presParOf" srcId="{2E29ACEE-1908-4778-BC00-EB32B3E9DBD3}" destId="{1F60FED8-6EE8-40CD-97A5-873E5457EB71}" srcOrd="3" destOrd="0" presId="urn:microsoft.com/office/officeart/2008/layout/VerticalCurvedList"/>
    <dgm:cxn modelId="{54477CC2-05E7-45E6-B086-7C99B50E28D4}" type="presParOf" srcId="{A98BF581-7D92-4968-A727-91FB4A8B6867}" destId="{02A822F2-049A-49A1-9681-04ADDAB1BE94}" srcOrd="1" destOrd="0" presId="urn:microsoft.com/office/officeart/2008/layout/VerticalCurvedList"/>
    <dgm:cxn modelId="{2F764580-3BF2-454F-A446-F8A95A8CDAF3}" type="presParOf" srcId="{A98BF581-7D92-4968-A727-91FB4A8B6867}" destId="{711E65EB-A072-47C5-8CD5-C97AB916E6F5}" srcOrd="2" destOrd="0" presId="urn:microsoft.com/office/officeart/2008/layout/VerticalCurvedList"/>
    <dgm:cxn modelId="{71C99CAD-0683-4AD6-8F71-8B07F399B28B}" type="presParOf" srcId="{711E65EB-A072-47C5-8CD5-C97AB916E6F5}" destId="{9975DF25-0275-4B78-BAFD-3A84CEC7F6A0}" srcOrd="0" destOrd="0" presId="urn:microsoft.com/office/officeart/2008/layout/VerticalCurvedList"/>
    <dgm:cxn modelId="{A4F67261-EA87-4574-B87F-780A982C0DE2}" type="presParOf" srcId="{A98BF581-7D92-4968-A727-91FB4A8B6867}" destId="{D5CC778D-376C-4D2C-B3F4-E160872AB402}" srcOrd="3" destOrd="0" presId="urn:microsoft.com/office/officeart/2008/layout/VerticalCurvedList"/>
    <dgm:cxn modelId="{F3563D88-5FE4-4408-B981-41A12364F0D9}" type="presParOf" srcId="{A98BF581-7D92-4968-A727-91FB4A8B6867}" destId="{06C56EC0-2F0B-408E-99CE-505C2BF0A439}" srcOrd="4" destOrd="0" presId="urn:microsoft.com/office/officeart/2008/layout/VerticalCurvedList"/>
    <dgm:cxn modelId="{1B45B92E-E561-436E-8840-6C0E51F2183C}" type="presParOf" srcId="{06C56EC0-2F0B-408E-99CE-505C2BF0A439}" destId="{142FCC8A-9798-4E17-AE56-B762B9A549C5}" srcOrd="0" destOrd="0" presId="urn:microsoft.com/office/officeart/2008/layout/VerticalCurvedList"/>
    <dgm:cxn modelId="{429AE9A0-6D8B-486E-80CC-7F193FFF6676}" type="presParOf" srcId="{A98BF581-7D92-4968-A727-91FB4A8B6867}" destId="{98582CA4-A347-4C76-85D2-3770A06AA129}" srcOrd="5" destOrd="0" presId="urn:microsoft.com/office/officeart/2008/layout/VerticalCurvedList"/>
    <dgm:cxn modelId="{3A2E8548-C680-4515-A5AD-A2BB8FEA8829}" type="presParOf" srcId="{A98BF581-7D92-4968-A727-91FB4A8B6867}" destId="{8729D856-7477-401C-A256-AD9162E9B79D}" srcOrd="6" destOrd="0" presId="urn:microsoft.com/office/officeart/2008/layout/VerticalCurvedList"/>
    <dgm:cxn modelId="{2622559D-89D8-406F-B6FD-7A477F97249F}" type="presParOf" srcId="{8729D856-7477-401C-A256-AD9162E9B79D}" destId="{ADBD8BD1-32CC-40D8-9888-2A58FF530241}" srcOrd="0" destOrd="0" presId="urn:microsoft.com/office/officeart/2008/layout/VerticalCurvedList"/>
    <dgm:cxn modelId="{1B7558A4-DEE0-4623-A42A-40A296216F74}" type="presParOf" srcId="{A98BF581-7D92-4968-A727-91FB4A8B6867}" destId="{3354126A-C762-4122-A35F-FDB8A500AA8D}" srcOrd="7" destOrd="0" presId="urn:microsoft.com/office/officeart/2008/layout/VerticalCurvedList"/>
    <dgm:cxn modelId="{38ED0326-F235-4428-BC4C-318FDDC284B1}" type="presParOf" srcId="{A98BF581-7D92-4968-A727-91FB4A8B6867}" destId="{9F0C4D3A-9627-44BE-9C64-38CAC58BA36F}" srcOrd="8" destOrd="0" presId="urn:microsoft.com/office/officeart/2008/layout/VerticalCurvedList"/>
    <dgm:cxn modelId="{23ADA44A-10B8-43D0-8F45-25489CD43627}" type="presParOf" srcId="{9F0C4D3A-9627-44BE-9C64-38CAC58BA36F}" destId="{2CE00D15-1DF3-4FB9-8269-CA11AB9BE7CB}" srcOrd="0" destOrd="0" presId="urn:microsoft.com/office/officeart/2008/layout/VerticalCurvedList"/>
    <dgm:cxn modelId="{4F6F713D-89CA-42B0-979D-87F555809DE1}" type="presParOf" srcId="{A98BF581-7D92-4968-A727-91FB4A8B6867}" destId="{2C7F370D-8E8B-4F2A-A6AB-13CD34E1E119}" srcOrd="9" destOrd="0" presId="urn:microsoft.com/office/officeart/2008/layout/VerticalCurvedList"/>
    <dgm:cxn modelId="{E471AECC-F516-4D09-AA48-486863030D50}" type="presParOf" srcId="{A98BF581-7D92-4968-A727-91FB4A8B6867}" destId="{5AF42CDC-52AB-4D75-BEE0-F38B10C356B6}" srcOrd="10" destOrd="0" presId="urn:microsoft.com/office/officeart/2008/layout/VerticalCurvedList"/>
    <dgm:cxn modelId="{50F07F0C-3781-4243-9532-1A6902270563}" type="presParOf" srcId="{5AF42CDC-52AB-4D75-BEE0-F38B10C356B6}" destId="{DA6E1458-E578-4FC1-B3BA-20204A8ECF33}" srcOrd="0" destOrd="0" presId="urn:microsoft.com/office/officeart/2008/layout/VerticalCurvedList"/>
    <dgm:cxn modelId="{83C36C8C-3641-44A2-B90A-656FDE7DA359}" type="presParOf" srcId="{A98BF581-7D92-4968-A727-91FB4A8B6867}" destId="{C068CD6D-6997-4036-8850-EB8F1A828D61}" srcOrd="11" destOrd="0" presId="urn:microsoft.com/office/officeart/2008/layout/VerticalCurvedList"/>
    <dgm:cxn modelId="{29B3EF18-C515-4D06-A31D-1A8BEAEF42D5}" type="presParOf" srcId="{A98BF581-7D92-4968-A727-91FB4A8B6867}" destId="{97CAC408-CA62-4823-868A-6713BCBBEE29}" srcOrd="12" destOrd="0" presId="urn:microsoft.com/office/officeart/2008/layout/VerticalCurvedList"/>
    <dgm:cxn modelId="{F4F0A8DA-4CC4-4DB8-B9D9-97064831B789}" type="presParOf" srcId="{97CAC408-CA62-4823-868A-6713BCBBEE29}" destId="{82AF5C52-F721-4C0A-BEC7-30CBE9DA0CD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DEDD12-EAF6-40F2-A92E-0FF8038BD4D7}">
      <dsp:nvSpPr>
        <dsp:cNvPr id="0" name=""/>
        <dsp:cNvSpPr/>
      </dsp:nvSpPr>
      <dsp:spPr>
        <a:xfrm>
          <a:off x="-5185989" y="-796425"/>
          <a:ext cx="6191839" cy="6191839"/>
        </a:xfrm>
        <a:prstGeom prst="blockArc">
          <a:avLst>
            <a:gd name="adj1" fmla="val 18900000"/>
            <a:gd name="adj2" fmla="val 2700000"/>
            <a:gd name="adj3" fmla="val 349"/>
          </a:avLst>
        </a:prstGeom>
        <a:solidFill>
          <a:schemeClr val="tx2"/>
        </a:solid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02A822F2-049A-49A1-9681-04ADDAB1BE94}">
      <dsp:nvSpPr>
        <dsp:cNvPr id="0" name=""/>
        <dsp:cNvSpPr/>
      </dsp:nvSpPr>
      <dsp:spPr>
        <a:xfrm>
          <a:off x="370048" y="242182"/>
          <a:ext cx="4211340" cy="48418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319"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dirty="0"/>
            <a:t>Linear models</a:t>
          </a:r>
        </a:p>
      </dsp:txBody>
      <dsp:txXfrm>
        <a:off x="370048" y="242182"/>
        <a:ext cx="4211340" cy="484181"/>
      </dsp:txXfrm>
    </dsp:sp>
    <dsp:sp modelId="{9975DF25-0275-4B78-BAFD-3A84CEC7F6A0}">
      <dsp:nvSpPr>
        <dsp:cNvPr id="0" name=""/>
        <dsp:cNvSpPr/>
      </dsp:nvSpPr>
      <dsp:spPr>
        <a:xfrm>
          <a:off x="67435" y="181660"/>
          <a:ext cx="605226" cy="605226"/>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CC778D-376C-4D2C-B3F4-E160872AB402}">
      <dsp:nvSpPr>
        <dsp:cNvPr id="0" name=""/>
        <dsp:cNvSpPr/>
      </dsp:nvSpPr>
      <dsp:spPr>
        <a:xfrm>
          <a:off x="768320" y="968362"/>
          <a:ext cx="3813068" cy="484181"/>
        </a:xfrm>
        <a:prstGeom prst="rect">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319"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dirty="0"/>
            <a:t>Generalised linear models</a:t>
          </a:r>
        </a:p>
      </dsp:txBody>
      <dsp:txXfrm>
        <a:off x="768320" y="968362"/>
        <a:ext cx="3813068" cy="484181"/>
      </dsp:txXfrm>
    </dsp:sp>
    <dsp:sp modelId="{142FCC8A-9798-4E17-AE56-B762B9A549C5}">
      <dsp:nvSpPr>
        <dsp:cNvPr id="0" name=""/>
        <dsp:cNvSpPr/>
      </dsp:nvSpPr>
      <dsp:spPr>
        <a:xfrm>
          <a:off x="465707" y="907840"/>
          <a:ext cx="605226" cy="605226"/>
        </a:xfrm>
        <a:prstGeom prst="ellipse">
          <a:avLst/>
        </a:prstGeom>
        <a:solidFill>
          <a:schemeClr val="lt1">
            <a:hueOff val="0"/>
            <a:satOff val="0"/>
            <a:lumOff val="0"/>
            <a:alphaOff val="0"/>
          </a:schemeClr>
        </a:solidFill>
        <a:ln w="25400" cap="flat" cmpd="sng" algn="ctr">
          <a:solidFill>
            <a:schemeClr val="accent2">
              <a:hueOff val="936304"/>
              <a:satOff val="-1168"/>
              <a:lumOff val="275"/>
              <a:alphaOff val="0"/>
            </a:schemeClr>
          </a:solidFill>
          <a:prstDash val="solid"/>
        </a:ln>
        <a:effectLst/>
      </dsp:spPr>
      <dsp:style>
        <a:lnRef idx="2">
          <a:scrgbClr r="0" g="0" b="0"/>
        </a:lnRef>
        <a:fillRef idx="1">
          <a:scrgbClr r="0" g="0" b="0"/>
        </a:fillRef>
        <a:effectRef idx="0">
          <a:scrgbClr r="0" g="0" b="0"/>
        </a:effectRef>
        <a:fontRef idx="minor"/>
      </dsp:style>
    </dsp:sp>
    <dsp:sp modelId="{98582CA4-A347-4C76-85D2-3770A06AA129}">
      <dsp:nvSpPr>
        <dsp:cNvPr id="0" name=""/>
        <dsp:cNvSpPr/>
      </dsp:nvSpPr>
      <dsp:spPr>
        <a:xfrm>
          <a:off x="950440" y="1694543"/>
          <a:ext cx="3630948" cy="484181"/>
        </a:xfrm>
        <a:prstGeom prst="rect">
          <a:avLst/>
        </a:prstGeom>
        <a:solidFill>
          <a:schemeClr val="accent2">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319"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dirty="0"/>
            <a:t>Causal models</a:t>
          </a:r>
        </a:p>
      </dsp:txBody>
      <dsp:txXfrm>
        <a:off x="950440" y="1694543"/>
        <a:ext cx="3630948" cy="484181"/>
      </dsp:txXfrm>
    </dsp:sp>
    <dsp:sp modelId="{ADBD8BD1-32CC-40D8-9888-2A58FF530241}">
      <dsp:nvSpPr>
        <dsp:cNvPr id="0" name=""/>
        <dsp:cNvSpPr/>
      </dsp:nvSpPr>
      <dsp:spPr>
        <a:xfrm>
          <a:off x="647827" y="1634020"/>
          <a:ext cx="605226" cy="605226"/>
        </a:xfrm>
        <a:prstGeom prst="ellipse">
          <a:avLst/>
        </a:prstGeom>
        <a:solidFill>
          <a:schemeClr val="lt1">
            <a:hueOff val="0"/>
            <a:satOff val="0"/>
            <a:lumOff val="0"/>
            <a:alphaOff val="0"/>
          </a:schemeClr>
        </a:solidFill>
        <a:ln w="25400" cap="flat" cmpd="sng" algn="ctr">
          <a:solidFill>
            <a:schemeClr val="accent2">
              <a:hueOff val="1872608"/>
              <a:satOff val="-2336"/>
              <a:lumOff val="549"/>
              <a:alphaOff val="0"/>
            </a:schemeClr>
          </a:solidFill>
          <a:prstDash val="solid"/>
        </a:ln>
        <a:effectLst/>
      </dsp:spPr>
      <dsp:style>
        <a:lnRef idx="2">
          <a:scrgbClr r="0" g="0" b="0"/>
        </a:lnRef>
        <a:fillRef idx="1">
          <a:scrgbClr r="0" g="0" b="0"/>
        </a:fillRef>
        <a:effectRef idx="0">
          <a:scrgbClr r="0" g="0" b="0"/>
        </a:effectRef>
        <a:fontRef idx="minor"/>
      </dsp:style>
    </dsp:sp>
    <dsp:sp modelId="{3354126A-C762-4122-A35F-FDB8A500AA8D}">
      <dsp:nvSpPr>
        <dsp:cNvPr id="0" name=""/>
        <dsp:cNvSpPr/>
      </dsp:nvSpPr>
      <dsp:spPr>
        <a:xfrm>
          <a:off x="950440" y="2420263"/>
          <a:ext cx="3630948" cy="484181"/>
        </a:xfrm>
        <a:prstGeom prst="rect">
          <a:avLst/>
        </a:prstGeom>
        <a:solidFill>
          <a:schemeClr val="accent2">
            <a:hueOff val="2808911"/>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319"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dirty="0"/>
            <a:t>Interaction models</a:t>
          </a:r>
        </a:p>
      </dsp:txBody>
      <dsp:txXfrm>
        <a:off x="950440" y="2420263"/>
        <a:ext cx="3630948" cy="484181"/>
      </dsp:txXfrm>
    </dsp:sp>
    <dsp:sp modelId="{2CE00D15-1DF3-4FB9-8269-CA11AB9BE7CB}">
      <dsp:nvSpPr>
        <dsp:cNvPr id="0" name=""/>
        <dsp:cNvSpPr/>
      </dsp:nvSpPr>
      <dsp:spPr>
        <a:xfrm>
          <a:off x="647827" y="2359740"/>
          <a:ext cx="605226" cy="605226"/>
        </a:xfrm>
        <a:prstGeom prst="ellipse">
          <a:avLst/>
        </a:prstGeom>
        <a:solidFill>
          <a:schemeClr val="lt1">
            <a:hueOff val="0"/>
            <a:satOff val="0"/>
            <a:lumOff val="0"/>
            <a:alphaOff val="0"/>
          </a:schemeClr>
        </a:solidFill>
        <a:ln w="25400" cap="flat" cmpd="sng" algn="ctr">
          <a:solidFill>
            <a:schemeClr val="accent2">
              <a:hueOff val="2808911"/>
              <a:satOff val="-3503"/>
              <a:lumOff val="824"/>
              <a:alphaOff val="0"/>
            </a:schemeClr>
          </a:solidFill>
          <a:prstDash val="solid"/>
        </a:ln>
        <a:effectLst/>
      </dsp:spPr>
      <dsp:style>
        <a:lnRef idx="2">
          <a:scrgbClr r="0" g="0" b="0"/>
        </a:lnRef>
        <a:fillRef idx="1">
          <a:scrgbClr r="0" g="0" b="0"/>
        </a:fillRef>
        <a:effectRef idx="0">
          <a:scrgbClr r="0" g="0" b="0"/>
        </a:effectRef>
        <a:fontRef idx="minor"/>
      </dsp:style>
    </dsp:sp>
    <dsp:sp modelId="{2C7F370D-8E8B-4F2A-A6AB-13CD34E1E119}">
      <dsp:nvSpPr>
        <dsp:cNvPr id="0" name=""/>
        <dsp:cNvSpPr/>
      </dsp:nvSpPr>
      <dsp:spPr>
        <a:xfrm>
          <a:off x="768320" y="3146443"/>
          <a:ext cx="3813068" cy="484181"/>
        </a:xfrm>
        <a:prstGeom prst="rect">
          <a:avLst/>
        </a:prstGeom>
        <a:solidFill>
          <a:schemeClr val="accent2">
            <a:hueOff val="3745215"/>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319"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dirty="0"/>
            <a:t>Longitudinal models</a:t>
          </a:r>
        </a:p>
      </dsp:txBody>
      <dsp:txXfrm>
        <a:off x="768320" y="3146443"/>
        <a:ext cx="3813068" cy="484181"/>
      </dsp:txXfrm>
    </dsp:sp>
    <dsp:sp modelId="{DA6E1458-E578-4FC1-B3BA-20204A8ECF33}">
      <dsp:nvSpPr>
        <dsp:cNvPr id="0" name=""/>
        <dsp:cNvSpPr/>
      </dsp:nvSpPr>
      <dsp:spPr>
        <a:xfrm>
          <a:off x="465707" y="3085920"/>
          <a:ext cx="605226" cy="605226"/>
        </a:xfrm>
        <a:prstGeom prst="ellipse">
          <a:avLst/>
        </a:prstGeom>
        <a:solidFill>
          <a:schemeClr val="lt1">
            <a:hueOff val="0"/>
            <a:satOff val="0"/>
            <a:lumOff val="0"/>
            <a:alphaOff val="0"/>
          </a:schemeClr>
        </a:solidFill>
        <a:ln w="25400" cap="flat" cmpd="sng" algn="ctr">
          <a:solidFill>
            <a:schemeClr val="accent2">
              <a:hueOff val="3745215"/>
              <a:satOff val="-4671"/>
              <a:lumOff val="1098"/>
              <a:alphaOff val="0"/>
            </a:schemeClr>
          </a:solidFill>
          <a:prstDash val="solid"/>
        </a:ln>
        <a:effectLst/>
      </dsp:spPr>
      <dsp:style>
        <a:lnRef idx="2">
          <a:scrgbClr r="0" g="0" b="0"/>
        </a:lnRef>
        <a:fillRef idx="1">
          <a:scrgbClr r="0" g="0" b="0"/>
        </a:fillRef>
        <a:effectRef idx="0">
          <a:scrgbClr r="0" g="0" b="0"/>
        </a:effectRef>
        <a:fontRef idx="minor"/>
      </dsp:style>
    </dsp:sp>
    <dsp:sp modelId="{C068CD6D-6997-4036-8850-EB8F1A828D61}">
      <dsp:nvSpPr>
        <dsp:cNvPr id="0" name=""/>
        <dsp:cNvSpPr/>
      </dsp:nvSpPr>
      <dsp:spPr>
        <a:xfrm>
          <a:off x="370048" y="3872623"/>
          <a:ext cx="4211340" cy="484181"/>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319"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dirty="0"/>
            <a:t>Multilevel models</a:t>
          </a:r>
        </a:p>
      </dsp:txBody>
      <dsp:txXfrm>
        <a:off x="370048" y="3872623"/>
        <a:ext cx="4211340" cy="484181"/>
      </dsp:txXfrm>
    </dsp:sp>
    <dsp:sp modelId="{82AF5C52-F721-4C0A-BEC7-30CBE9DA0CDE}">
      <dsp:nvSpPr>
        <dsp:cNvPr id="0" name=""/>
        <dsp:cNvSpPr/>
      </dsp:nvSpPr>
      <dsp:spPr>
        <a:xfrm>
          <a:off x="67435" y="3812101"/>
          <a:ext cx="605226" cy="605226"/>
        </a:xfrm>
        <a:prstGeom prst="ellipse">
          <a:avLst/>
        </a:prstGeom>
        <a:solidFill>
          <a:schemeClr val="lt1">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E88A0A-43EF-4263-B080-1E5296C99D4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4720280-E3CF-6FE0-4F7A-5C183C000AC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B11A1E-97DB-438E-853B-6029A4A723B2}" type="datetimeFigureOut">
              <a:rPr lang="en-GB" smtClean="0"/>
              <a:t>13/02/2025</a:t>
            </a:fld>
            <a:endParaRPr lang="en-GB"/>
          </a:p>
        </p:txBody>
      </p:sp>
      <p:sp>
        <p:nvSpPr>
          <p:cNvPr id="4" name="Footer Placeholder 3">
            <a:extLst>
              <a:ext uri="{FF2B5EF4-FFF2-40B4-BE49-F238E27FC236}">
                <a16:creationId xmlns:a16="http://schemas.microsoft.com/office/drawing/2014/main" id="{B6995BAD-BA4A-4322-2C79-F18C0410C86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24235E0-B76E-9E4A-B3B9-7E9061880B3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FCE66C-BB99-4E25-BF24-72AA1B146C89}" type="slidenum">
              <a:rPr lang="en-GB" smtClean="0"/>
              <a:t>‹#›</a:t>
            </a:fld>
            <a:endParaRPr lang="en-GB"/>
          </a:p>
        </p:txBody>
      </p:sp>
    </p:spTree>
    <p:extLst>
      <p:ext uri="{BB962C8B-B14F-4D97-AF65-F5344CB8AC3E}">
        <p14:creationId xmlns:p14="http://schemas.microsoft.com/office/powerpoint/2010/main" val="1988576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FF0FA7-FF4B-4851-B3E3-D6FBE6D0A750}" type="datetimeFigureOut">
              <a:rPr lang="en-GB" smtClean="0"/>
              <a:t>13/02/2025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E649E1-B49B-4EB2-8824-C1420F95C67C}" type="slidenum">
              <a:rPr lang="en-GB" smtClean="0"/>
              <a:t>‹#›</a:t>
            </a:fld>
            <a:endParaRPr lang="en-GB"/>
          </a:p>
        </p:txBody>
      </p:sp>
    </p:spTree>
    <p:extLst>
      <p:ext uri="{BB962C8B-B14F-4D97-AF65-F5344CB8AC3E}">
        <p14:creationId xmlns:p14="http://schemas.microsoft.com/office/powerpoint/2010/main" val="3104169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E649E1-B49B-4EB2-8824-C1420F95C67C}" type="slidenum">
              <a:rPr lang="en-GB" smtClean="0"/>
              <a:t>2</a:t>
            </a:fld>
            <a:endParaRPr lang="en-GB"/>
          </a:p>
        </p:txBody>
      </p:sp>
    </p:spTree>
    <p:extLst>
      <p:ext uri="{BB962C8B-B14F-4D97-AF65-F5344CB8AC3E}">
        <p14:creationId xmlns:p14="http://schemas.microsoft.com/office/powerpoint/2010/main" val="329630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E649E1-B49B-4EB2-8824-C1420F95C67C}" type="slidenum">
              <a:rPr lang="en-GB" smtClean="0"/>
              <a:t>20</a:t>
            </a:fld>
            <a:endParaRPr lang="en-GB"/>
          </a:p>
        </p:txBody>
      </p:sp>
    </p:spTree>
    <p:extLst>
      <p:ext uri="{BB962C8B-B14F-4D97-AF65-F5344CB8AC3E}">
        <p14:creationId xmlns:p14="http://schemas.microsoft.com/office/powerpoint/2010/main" val="3951310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E649E1-B49B-4EB2-8824-C1420F95C67C}" type="slidenum">
              <a:rPr lang="en-GB" smtClean="0"/>
              <a:t>21</a:t>
            </a:fld>
            <a:endParaRPr lang="en-GB"/>
          </a:p>
        </p:txBody>
      </p:sp>
    </p:spTree>
    <p:extLst>
      <p:ext uri="{BB962C8B-B14F-4D97-AF65-F5344CB8AC3E}">
        <p14:creationId xmlns:p14="http://schemas.microsoft.com/office/powerpoint/2010/main" val="377456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E649E1-B49B-4EB2-8824-C1420F95C67C}" type="slidenum">
              <a:rPr lang="en-GB" smtClean="0"/>
              <a:t>31</a:t>
            </a:fld>
            <a:endParaRPr lang="en-GB"/>
          </a:p>
        </p:txBody>
      </p:sp>
    </p:spTree>
    <p:extLst>
      <p:ext uri="{BB962C8B-B14F-4D97-AF65-F5344CB8AC3E}">
        <p14:creationId xmlns:p14="http://schemas.microsoft.com/office/powerpoint/2010/main" val="3364083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E649E1-B49B-4EB2-8824-C1420F95C67C}" type="slidenum">
              <a:rPr lang="en-GB" smtClean="0"/>
              <a:t>32</a:t>
            </a:fld>
            <a:endParaRPr lang="en-GB"/>
          </a:p>
        </p:txBody>
      </p:sp>
    </p:spTree>
    <p:extLst>
      <p:ext uri="{BB962C8B-B14F-4D97-AF65-F5344CB8AC3E}">
        <p14:creationId xmlns:p14="http://schemas.microsoft.com/office/powerpoint/2010/main" val="1305323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E649E1-B49B-4EB2-8824-C1420F95C67C}" type="slidenum">
              <a:rPr lang="en-GB" smtClean="0"/>
              <a:t>34</a:t>
            </a:fld>
            <a:endParaRPr lang="en-GB"/>
          </a:p>
        </p:txBody>
      </p:sp>
    </p:spTree>
    <p:extLst>
      <p:ext uri="{BB962C8B-B14F-4D97-AF65-F5344CB8AC3E}">
        <p14:creationId xmlns:p14="http://schemas.microsoft.com/office/powerpoint/2010/main" val="1160857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E649E1-B49B-4EB2-8824-C1420F95C67C}" type="slidenum">
              <a:rPr lang="en-GB" smtClean="0"/>
              <a:t>40</a:t>
            </a:fld>
            <a:endParaRPr lang="en-GB"/>
          </a:p>
        </p:txBody>
      </p:sp>
    </p:spTree>
    <p:extLst>
      <p:ext uri="{BB962C8B-B14F-4D97-AF65-F5344CB8AC3E}">
        <p14:creationId xmlns:p14="http://schemas.microsoft.com/office/powerpoint/2010/main" val="2554418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8BDFEC3-8487-43E8-A154-7C12CBC1FFF2}" type="slidenum">
              <a:rPr lang="en-US" smtClean="0"/>
              <a:t>8</a:t>
            </a:fld>
            <a:endParaRPr lang="en-US"/>
          </a:p>
        </p:txBody>
      </p:sp>
    </p:spTree>
    <p:extLst>
      <p:ext uri="{BB962C8B-B14F-4D97-AF65-F5344CB8AC3E}">
        <p14:creationId xmlns:p14="http://schemas.microsoft.com/office/powerpoint/2010/main" val="2880385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8BDFEC3-8487-43E8-A154-7C12CBC1FFF2}" type="slidenum">
              <a:rPr lang="en-US" smtClean="0"/>
              <a:t>10</a:t>
            </a:fld>
            <a:endParaRPr lang="en-US"/>
          </a:p>
        </p:txBody>
      </p:sp>
    </p:spTree>
    <p:extLst>
      <p:ext uri="{BB962C8B-B14F-4D97-AF65-F5344CB8AC3E}">
        <p14:creationId xmlns:p14="http://schemas.microsoft.com/office/powerpoint/2010/main" val="1587771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8BDFEC3-8487-43E8-A154-7C12CBC1FFF2}" type="slidenum">
              <a:rPr lang="en-US" smtClean="0"/>
              <a:t>11</a:t>
            </a:fld>
            <a:endParaRPr lang="en-US"/>
          </a:p>
        </p:txBody>
      </p:sp>
    </p:spTree>
    <p:extLst>
      <p:ext uri="{BB962C8B-B14F-4D97-AF65-F5344CB8AC3E}">
        <p14:creationId xmlns:p14="http://schemas.microsoft.com/office/powerpoint/2010/main" val="2629547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8BDFEC3-8487-43E8-A154-7C12CBC1FFF2}" type="slidenum">
              <a:rPr lang="en-US" smtClean="0"/>
              <a:t>12</a:t>
            </a:fld>
            <a:endParaRPr lang="en-US"/>
          </a:p>
        </p:txBody>
      </p:sp>
    </p:spTree>
    <p:extLst>
      <p:ext uri="{BB962C8B-B14F-4D97-AF65-F5344CB8AC3E}">
        <p14:creationId xmlns:p14="http://schemas.microsoft.com/office/powerpoint/2010/main" val="196550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8BDFEC3-8487-43E8-A154-7C12CBC1FFF2}" type="slidenum">
              <a:rPr lang="en-US" smtClean="0"/>
              <a:t>15</a:t>
            </a:fld>
            <a:endParaRPr lang="en-US"/>
          </a:p>
        </p:txBody>
      </p:sp>
    </p:spTree>
    <p:extLst>
      <p:ext uri="{BB962C8B-B14F-4D97-AF65-F5344CB8AC3E}">
        <p14:creationId xmlns:p14="http://schemas.microsoft.com/office/powerpoint/2010/main" val="3362209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12053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54673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09E55-BBAA-0A81-1022-F8045CB983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23924E-D16A-7AF9-DFCB-A85CA6F98D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77EEDA-D26C-6BFF-5558-87D11944CD2D}"/>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5846236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ncl.ac.uk/gps/staff/profile/chrismoreh.html" TargetMode="External"/><Relationship Id="rId7" Type="http://schemas.openxmlformats.org/officeDocument/2006/relationships/image" Target="../media/image2.png"/><Relationship Id="rId12" Type="http://schemas.openxmlformats.org/officeDocument/2006/relationships/image" Target="../media/image7.png"/><Relationship Id="rId2" Type="http://schemas.openxmlformats.org/officeDocument/2006/relationships/image" Target="../media/image1.gif"/><Relationship Id="rId1" Type="http://schemas.openxmlformats.org/officeDocument/2006/relationships/slideMaster" Target="../slideMasters/slideMaster1.xml"/><Relationship Id="rId6" Type="http://schemas.openxmlformats.org/officeDocument/2006/relationships/hyperlink" Target="https://github.com/CGMoreh" TargetMode="External"/><Relationship Id="rId11" Type="http://schemas.openxmlformats.org/officeDocument/2006/relationships/image" Target="../media/image6.svg"/><Relationship Id="rId5" Type="http://schemas.openxmlformats.org/officeDocument/2006/relationships/hyperlink" Target="https://www.chrismoreh.com/" TargetMode="External"/><Relationship Id="rId10" Type="http://schemas.openxmlformats.org/officeDocument/2006/relationships/image" Target="../media/image5.png"/><Relationship Id="rId4" Type="http://schemas.openxmlformats.org/officeDocument/2006/relationships/hyperlink" Target="mailto:chris.moreh@ncl.ac.uk" TargetMode="External"/><Relationship Id="rId9"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DEA853C3-1E3A-A6FE-260F-14CF294F6A39}"/>
              </a:ext>
            </a:extLst>
          </p:cNvPr>
          <p:cNvPicPr>
            <a:picLocks noChangeAspect="1"/>
          </p:cNvPicPr>
          <p:nvPr userDrawn="1"/>
        </p:nvPicPr>
        <p:blipFill>
          <a:blip r:embed="rId2"/>
          <a:srcRect/>
          <a:stretch/>
        </p:blipFill>
        <p:spPr>
          <a:xfrm>
            <a:off x="41806" y="60440"/>
            <a:ext cx="9056148" cy="4179760"/>
          </a:xfrm>
          <a:prstGeom prst="rect">
            <a:avLst/>
          </a:prstGeom>
        </p:spPr>
      </p:pic>
      <p:sp>
        <p:nvSpPr>
          <p:cNvPr id="5" name="TextBox 4">
            <a:extLst>
              <a:ext uri="{FF2B5EF4-FFF2-40B4-BE49-F238E27FC236}">
                <a16:creationId xmlns:a16="http://schemas.microsoft.com/office/drawing/2014/main" id="{E25D80FC-067E-C8F5-5B88-FDA276973E82}"/>
              </a:ext>
            </a:extLst>
          </p:cNvPr>
          <p:cNvSpPr txBox="1"/>
          <p:nvPr userDrawn="1"/>
        </p:nvSpPr>
        <p:spPr>
          <a:xfrm>
            <a:off x="472003" y="4466924"/>
            <a:ext cx="2664178" cy="538609"/>
          </a:xfrm>
          <a:prstGeom prst="rect">
            <a:avLst/>
          </a:prstGeom>
          <a:noFill/>
        </p:spPr>
        <p:txBody>
          <a:bodyPr wrap="square" rtlCol="0">
            <a:spAutoFit/>
          </a:bodyPr>
          <a:lstStyle/>
          <a:p>
            <a:pPr algn="ctr"/>
            <a:r>
              <a:rPr lang="en-GB" sz="1800" b="1" u="none" dirty="0">
                <a:solidFill>
                  <a:srgbClr val="D09E00"/>
                </a:solidFill>
                <a:hlinkClick r:id="rId3">
                  <a:extLst>
                    <a:ext uri="{A12FA001-AC4F-418D-AE19-62706E023703}">
                      <ahyp:hlinkClr xmlns:ahyp="http://schemas.microsoft.com/office/drawing/2018/hyperlinkcolor" val="tx"/>
                    </a:ext>
                  </a:extLst>
                </a:hlinkClick>
              </a:rPr>
              <a:t>Dr Chris Moreh</a:t>
            </a:r>
            <a:endParaRPr lang="en-GB" sz="1800" b="1" u="none" dirty="0">
              <a:solidFill>
                <a:srgbClr val="D09E00"/>
              </a:solidFill>
            </a:endParaRPr>
          </a:p>
          <a:p>
            <a:pPr algn="ctr"/>
            <a:r>
              <a:rPr lang="en-GB" sz="1100" b="1" dirty="0">
                <a:solidFill>
                  <a:schemeClr val="tx1">
                    <a:lumMod val="50000"/>
                    <a:lumOff val="50000"/>
                  </a:schemeClr>
                </a:solidFill>
              </a:rPr>
              <a:t>Lecturer (Assistant Professor) in Sociology</a:t>
            </a:r>
          </a:p>
        </p:txBody>
      </p:sp>
      <p:cxnSp>
        <p:nvCxnSpPr>
          <p:cNvPr id="6" name="Straight Connector 5">
            <a:extLst>
              <a:ext uri="{FF2B5EF4-FFF2-40B4-BE49-F238E27FC236}">
                <a16:creationId xmlns:a16="http://schemas.microsoft.com/office/drawing/2014/main" id="{98989E25-EC00-27A7-99BA-B3748C9A5981}"/>
              </a:ext>
            </a:extLst>
          </p:cNvPr>
          <p:cNvCxnSpPr>
            <a:cxnSpLocks/>
          </p:cNvCxnSpPr>
          <p:nvPr userDrawn="1"/>
        </p:nvCxnSpPr>
        <p:spPr>
          <a:xfrm>
            <a:off x="0" y="4256590"/>
            <a:ext cx="91440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1F92C97E-FF59-9504-B70D-5344A75DB8F4}"/>
              </a:ext>
            </a:extLst>
          </p:cNvPr>
          <p:cNvSpPr txBox="1"/>
          <p:nvPr userDrawn="1"/>
        </p:nvSpPr>
        <p:spPr>
          <a:xfrm>
            <a:off x="4152686" y="4447687"/>
            <a:ext cx="1802458" cy="577081"/>
          </a:xfrm>
          <a:prstGeom prst="rect">
            <a:avLst/>
          </a:prstGeom>
          <a:noFill/>
        </p:spPr>
        <p:txBody>
          <a:bodyPr wrap="square" rtlCol="0">
            <a:spAutoFit/>
          </a:bodyPr>
          <a:lstStyle/>
          <a:p>
            <a:pPr marL="180000">
              <a:lnSpc>
                <a:spcPct val="100000"/>
              </a:lnSpc>
              <a:spcBef>
                <a:spcPts val="0"/>
              </a:spcBef>
            </a:pPr>
            <a:r>
              <a:rPr lang="en-GB" sz="1050" b="0" dirty="0">
                <a:solidFill>
                  <a:srgbClr val="BC8F00"/>
                </a:solidFill>
                <a:latin typeface="+mn-lt"/>
                <a:cs typeface="Courier New" panose="02070309020205020404" pitchFamily="49" charset="0"/>
                <a:hlinkClick r:id="rId4">
                  <a:extLst>
                    <a:ext uri="{A12FA001-AC4F-418D-AE19-62706E023703}">
                      <ahyp:hlinkClr xmlns:ahyp="http://schemas.microsoft.com/office/drawing/2018/hyperlinkcolor" val="tx"/>
                    </a:ext>
                  </a:extLst>
                </a:hlinkClick>
              </a:rPr>
              <a:t>chris.moreh@ncl.ac.uk</a:t>
            </a:r>
            <a:endParaRPr lang="en-GB" sz="1050" b="0" dirty="0">
              <a:solidFill>
                <a:srgbClr val="BC8F00"/>
              </a:solidFill>
              <a:latin typeface="+mn-lt"/>
              <a:cs typeface="Courier New" panose="02070309020205020404" pitchFamily="49" charset="0"/>
              <a:hlinkClick r:id="rId5">
                <a:extLst>
                  <a:ext uri="{A12FA001-AC4F-418D-AE19-62706E023703}">
                    <ahyp:hlinkClr xmlns:ahyp="http://schemas.microsoft.com/office/drawing/2018/hyperlinkcolor" val="tx"/>
                  </a:ext>
                </a:extLst>
              </a:hlinkClick>
            </a:endParaRPr>
          </a:p>
          <a:p>
            <a:pPr marL="180000">
              <a:lnSpc>
                <a:spcPct val="100000"/>
              </a:lnSpc>
              <a:spcBef>
                <a:spcPts val="0"/>
              </a:spcBef>
            </a:pPr>
            <a:r>
              <a:rPr lang="en-GB" sz="1050" b="0" dirty="0">
                <a:solidFill>
                  <a:srgbClr val="BC8F00"/>
                </a:solidFill>
                <a:latin typeface="+mn-lt"/>
                <a:cs typeface="Courier New" panose="02070309020205020404" pitchFamily="49" charset="0"/>
                <a:hlinkClick r:id="rId5">
                  <a:extLst>
                    <a:ext uri="{A12FA001-AC4F-418D-AE19-62706E023703}">
                      <ahyp:hlinkClr xmlns:ahyp="http://schemas.microsoft.com/office/drawing/2018/hyperlinkcolor" val="tx"/>
                    </a:ext>
                  </a:extLst>
                </a:hlinkClick>
              </a:rPr>
              <a:t>chrismoreh.com</a:t>
            </a:r>
            <a:endParaRPr lang="en-GB" sz="1050" b="0" dirty="0">
              <a:solidFill>
                <a:srgbClr val="BC8F00"/>
              </a:solidFill>
              <a:latin typeface="+mn-lt"/>
              <a:cs typeface="Courier New" panose="02070309020205020404" pitchFamily="49" charset="0"/>
            </a:endParaRPr>
          </a:p>
          <a:p>
            <a:pPr marL="180000">
              <a:lnSpc>
                <a:spcPct val="100000"/>
              </a:lnSpc>
              <a:spcBef>
                <a:spcPts val="0"/>
              </a:spcBef>
            </a:pPr>
            <a:r>
              <a:rPr lang="en-GB" sz="1050" b="0" dirty="0">
                <a:solidFill>
                  <a:srgbClr val="BC8F00"/>
                </a:solidFill>
                <a:latin typeface="+mn-lt"/>
                <a:cs typeface="Courier New" panose="02070309020205020404" pitchFamily="49" charset="0"/>
                <a:hlinkClick r:id="rId6">
                  <a:extLst>
                    <a:ext uri="{A12FA001-AC4F-418D-AE19-62706E023703}">
                      <ahyp:hlinkClr xmlns:ahyp="http://schemas.microsoft.com/office/drawing/2018/hyperlinkcolor" val="tx"/>
                    </a:ext>
                  </a:extLst>
                </a:hlinkClick>
              </a:rPr>
              <a:t>/</a:t>
            </a:r>
            <a:r>
              <a:rPr lang="en-GB" sz="1050" b="0" dirty="0" err="1">
                <a:solidFill>
                  <a:srgbClr val="BC8F00"/>
                </a:solidFill>
                <a:latin typeface="+mn-lt"/>
                <a:cs typeface="Courier New" panose="02070309020205020404" pitchFamily="49" charset="0"/>
                <a:hlinkClick r:id="rId6">
                  <a:extLst>
                    <a:ext uri="{A12FA001-AC4F-418D-AE19-62706E023703}">
                      <ahyp:hlinkClr xmlns:ahyp="http://schemas.microsoft.com/office/drawing/2018/hyperlinkcolor" val="tx"/>
                    </a:ext>
                  </a:extLst>
                </a:hlinkClick>
              </a:rPr>
              <a:t>CGMoreh</a:t>
            </a:r>
            <a:endParaRPr lang="en-GB" sz="1050" b="0" dirty="0">
              <a:solidFill>
                <a:srgbClr val="BC8F00"/>
              </a:solidFill>
              <a:latin typeface="+mn-lt"/>
              <a:cs typeface="Courier New" panose="02070309020205020404" pitchFamily="49" charset="0"/>
            </a:endParaRPr>
          </a:p>
        </p:txBody>
      </p:sp>
      <p:pic>
        <p:nvPicPr>
          <p:cNvPr id="10" name="Picture 9">
            <a:extLst>
              <a:ext uri="{FF2B5EF4-FFF2-40B4-BE49-F238E27FC236}">
                <a16:creationId xmlns:a16="http://schemas.microsoft.com/office/drawing/2014/main" id="{A98DAFE7-3824-F0CC-B076-787122D25210}"/>
              </a:ext>
            </a:extLst>
          </p:cNvPr>
          <p:cNvPicPr>
            <a:picLocks noChangeAspect="1"/>
          </p:cNvPicPr>
          <p:nvPr userDrawn="1"/>
        </p:nvPicPr>
        <p:blipFill>
          <a:blip r:embed="rId7"/>
          <a:stretch>
            <a:fillRect/>
          </a:stretch>
        </p:blipFill>
        <p:spPr>
          <a:xfrm flipH="1">
            <a:off x="4245474" y="4686677"/>
            <a:ext cx="104685" cy="108000"/>
          </a:xfrm>
          <a:prstGeom prst="rect">
            <a:avLst/>
          </a:prstGeom>
        </p:spPr>
      </p:pic>
      <p:pic>
        <p:nvPicPr>
          <p:cNvPr id="13" name="Picture 16">
            <a:extLst>
              <a:ext uri="{FF2B5EF4-FFF2-40B4-BE49-F238E27FC236}">
                <a16:creationId xmlns:a16="http://schemas.microsoft.com/office/drawing/2014/main" id="{6AB2A868-3AAE-A130-F301-256E24FB1A62}"/>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224685" y="4827458"/>
            <a:ext cx="144000" cy="144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mail Icon Clip Art , Royalty PNG Transparent Background, Free Download  #130 - FreeIconsPNG">
            <a:extLst>
              <a:ext uri="{FF2B5EF4-FFF2-40B4-BE49-F238E27FC236}">
                <a16:creationId xmlns:a16="http://schemas.microsoft.com/office/drawing/2014/main" id="{AFE87CF2-8DC2-BC8E-4713-AA4D407825FA}"/>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241754" y="4530551"/>
            <a:ext cx="105840" cy="108000"/>
          </a:xfrm>
          <a:prstGeom prst="rect">
            <a:avLst/>
          </a:prstGeom>
          <a:noFill/>
          <a:extLst>
            <a:ext uri="{909E8E84-426E-40DD-AFC4-6F175D3DCCD1}">
              <a14:hiddenFill xmlns:a14="http://schemas.microsoft.com/office/drawing/2010/main">
                <a:solidFill>
                  <a:srgbClr val="FFFFFF"/>
                </a:solidFill>
              </a14:hiddenFill>
            </a:ext>
          </a:extLst>
        </p:spPr>
      </p:pic>
      <p:pic>
        <p:nvPicPr>
          <p:cNvPr id="15" name="Graphic 14">
            <a:extLst>
              <a:ext uri="{FF2B5EF4-FFF2-40B4-BE49-F238E27FC236}">
                <a16:creationId xmlns:a16="http://schemas.microsoft.com/office/drawing/2014/main" id="{33C27994-F954-99B7-0D70-ADBA570DFF98}"/>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71649" y="4515087"/>
            <a:ext cx="1343515" cy="442285"/>
          </a:xfrm>
          <a:prstGeom prst="rect">
            <a:avLst/>
          </a:prstGeom>
        </p:spPr>
      </p:pic>
      <p:pic>
        <p:nvPicPr>
          <p:cNvPr id="17" name="Picture 16" descr="A blue shield with white text and a cross&#10;&#10;Description automatically generated">
            <a:extLst>
              <a:ext uri="{FF2B5EF4-FFF2-40B4-BE49-F238E27FC236}">
                <a16:creationId xmlns:a16="http://schemas.microsoft.com/office/drawing/2014/main" id="{63EAE996-E93F-83E5-ACB5-79BFCF539792}"/>
              </a:ext>
            </a:extLst>
          </p:cNvPr>
          <p:cNvPicPr>
            <a:picLocks noChangeAspect="1"/>
          </p:cNvPicPr>
          <p:nvPr userDrawn="1"/>
        </p:nvPicPr>
        <p:blipFill>
          <a:blip r:embed="rId12"/>
          <a:stretch>
            <a:fillRect/>
          </a:stretch>
        </p:blipFill>
        <p:spPr>
          <a:xfrm>
            <a:off x="3874420" y="504949"/>
            <a:ext cx="1927754" cy="2266369"/>
          </a:xfrm>
          <a:prstGeom prst="rect">
            <a:avLst/>
          </a:prstGeom>
        </p:spPr>
      </p:pic>
      <p:sp>
        <p:nvSpPr>
          <p:cNvPr id="18" name="TextBox 17">
            <a:extLst>
              <a:ext uri="{FF2B5EF4-FFF2-40B4-BE49-F238E27FC236}">
                <a16:creationId xmlns:a16="http://schemas.microsoft.com/office/drawing/2014/main" id="{D4400B15-9CF8-0316-3AB7-63C320AF7BD5}"/>
              </a:ext>
            </a:extLst>
          </p:cNvPr>
          <p:cNvSpPr txBox="1"/>
          <p:nvPr userDrawn="1"/>
        </p:nvSpPr>
        <p:spPr>
          <a:xfrm>
            <a:off x="5829884" y="785024"/>
            <a:ext cx="2869545" cy="1665071"/>
          </a:xfrm>
          <a:prstGeom prst="rect">
            <a:avLst/>
          </a:prstGeom>
          <a:noFill/>
        </p:spPr>
        <p:txBody>
          <a:bodyPr wrap="square" rtlCol="0">
            <a:spAutoFit/>
          </a:bodyPr>
          <a:lstStyle/>
          <a:p>
            <a:pPr algn="l">
              <a:lnSpc>
                <a:spcPct val="90000"/>
              </a:lnSpc>
            </a:pPr>
            <a:r>
              <a:rPr lang="en-GB" sz="4400" b="1" dirty="0">
                <a:solidFill>
                  <a:schemeClr val="tx2"/>
                </a:solidFill>
                <a:latin typeface="Bernard MT Condensed" panose="02050806060905020404" pitchFamily="18" charset="0"/>
              </a:rPr>
              <a:t>Quantitative</a:t>
            </a:r>
          </a:p>
          <a:p>
            <a:pPr algn="l">
              <a:lnSpc>
                <a:spcPct val="90000"/>
              </a:lnSpc>
            </a:pPr>
            <a:r>
              <a:rPr lang="en-GB" sz="4000" b="1" dirty="0">
                <a:solidFill>
                  <a:schemeClr val="tx2"/>
                </a:solidFill>
                <a:latin typeface="Bernard MT Condensed" panose="02050806060905020404" pitchFamily="18" charset="0"/>
              </a:rPr>
              <a:t>  </a:t>
            </a:r>
            <a:r>
              <a:rPr lang="en-GB" sz="4400" b="1" dirty="0">
                <a:solidFill>
                  <a:schemeClr val="tx2"/>
                </a:solidFill>
                <a:latin typeface="Bernard MT Condensed" panose="02050806060905020404" pitchFamily="18" charset="0"/>
              </a:rPr>
              <a:t>analysis</a:t>
            </a:r>
            <a:endParaRPr lang="en-GB" sz="2000" dirty="0"/>
          </a:p>
          <a:p>
            <a:pPr marL="0" algn="ctr">
              <a:spcBef>
                <a:spcPts val="600"/>
              </a:spcBef>
            </a:pPr>
            <a:r>
              <a:rPr lang="en-GB" sz="1800" b="1" dirty="0">
                <a:solidFill>
                  <a:schemeClr val="tx2"/>
                </a:solidFill>
              </a:rPr>
              <a:t>2024/2025 </a:t>
            </a:r>
            <a:r>
              <a:rPr lang="en-GB" sz="1800" b="1" dirty="0">
                <a:solidFill>
                  <a:schemeClr val="tx2"/>
                </a:solidFill>
                <a:latin typeface="Arial Narrow" panose="020B0606020202030204" pitchFamily="34" charset="0"/>
              </a:rPr>
              <a:t>● Winter/Spring</a:t>
            </a:r>
            <a:endParaRPr lang="en-GB" sz="1600" b="1" dirty="0">
              <a:solidFill>
                <a:schemeClr val="tx2"/>
              </a:solidFill>
            </a:endParaRPr>
          </a:p>
        </p:txBody>
      </p:sp>
      <p:sp>
        <p:nvSpPr>
          <p:cNvPr id="19" name="Rectangle 18">
            <a:extLst>
              <a:ext uri="{FF2B5EF4-FFF2-40B4-BE49-F238E27FC236}">
                <a16:creationId xmlns:a16="http://schemas.microsoft.com/office/drawing/2014/main" id="{C134448E-3CB7-6E60-B758-E51EA91BBE79}"/>
              </a:ext>
            </a:extLst>
          </p:cNvPr>
          <p:cNvSpPr/>
          <p:nvPr userDrawn="1"/>
        </p:nvSpPr>
        <p:spPr>
          <a:xfrm>
            <a:off x="8011083" y="1526713"/>
            <a:ext cx="360000" cy="360000"/>
          </a:xfrm>
          <a:prstGeom prst="rect">
            <a:avLst/>
          </a:prstGeom>
          <a:noFill/>
          <a:ln w="28575">
            <a:solidFill>
              <a:srgbClr val="17375E"/>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spcBef>
                <a:spcPts val="0"/>
              </a:spcBef>
            </a:pPr>
            <a:r>
              <a:rPr lang="en-GB" sz="3200" b="1" dirty="0">
                <a:solidFill>
                  <a:schemeClr val="tx2"/>
                </a:solidFill>
                <a:latin typeface="Bernard MT Condensed" panose="02050806060905020404" pitchFamily="18" charset="0"/>
              </a:rPr>
              <a:t>+</a:t>
            </a:r>
          </a:p>
        </p:txBody>
      </p:sp>
    </p:spTree>
    <p:extLst>
      <p:ext uri="{BB962C8B-B14F-4D97-AF65-F5344CB8AC3E}">
        <p14:creationId xmlns:p14="http://schemas.microsoft.com/office/powerpoint/2010/main" val="3492960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222F7D1B-3878-D2B0-1304-530F3883BBA9}"/>
              </a:ext>
            </a:extLst>
          </p:cNvPr>
          <p:cNvSpPr>
            <a:spLocks noGrp="1"/>
          </p:cNvSpPr>
          <p:nvPr>
            <p:ph type="ftr" sz="quarter" idx="11"/>
          </p:nvPr>
        </p:nvSpPr>
        <p:spPr>
          <a:xfrm>
            <a:off x="457200" y="4939093"/>
            <a:ext cx="7430322" cy="162964"/>
          </a:xfrm>
        </p:spPr>
        <p:txBody>
          <a:bodyPr/>
          <a:lstStyle/>
          <a:p>
            <a:endParaRPr lang="en-US" dirty="0"/>
          </a:p>
        </p:txBody>
      </p:sp>
      <p:sp>
        <p:nvSpPr>
          <p:cNvPr id="4" name="Slide Number Placeholder 5">
            <a:extLst>
              <a:ext uri="{FF2B5EF4-FFF2-40B4-BE49-F238E27FC236}">
                <a16:creationId xmlns:a16="http://schemas.microsoft.com/office/drawing/2014/main" id="{20D26AD5-81C8-C0FB-9D88-960134158BA2}"/>
              </a:ext>
            </a:extLst>
          </p:cNvPr>
          <p:cNvSpPr>
            <a:spLocks noGrp="1"/>
          </p:cNvSpPr>
          <p:nvPr>
            <p:ph type="sldNum" sz="quarter" idx="12"/>
          </p:nvPr>
        </p:nvSpPr>
        <p:spPr>
          <a:xfrm>
            <a:off x="8017393" y="4934651"/>
            <a:ext cx="669407" cy="162964"/>
          </a:xfrm>
        </p:spPr>
        <p:txBody>
          <a:bodyPr/>
          <a:lstStyle/>
          <a:p>
            <a:r>
              <a:rPr lang="en-US" dirty="0"/>
              <a:t>Slide </a:t>
            </a:r>
            <a:fld id="{C5EF2332-01BF-834F-8236-50238282D533}" type="slidenum">
              <a:rPr lang="en-US" smtClean="0"/>
              <a:pPr/>
              <a:t>‹#›</a:t>
            </a:fld>
            <a:endParaRPr lang="en-US" dirty="0"/>
          </a:p>
        </p:txBody>
      </p:sp>
    </p:spTree>
    <p:extLst>
      <p:ext uri="{BB962C8B-B14F-4D97-AF65-F5344CB8AC3E}">
        <p14:creationId xmlns:p14="http://schemas.microsoft.com/office/powerpoint/2010/main" val="2130901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AE39D995-341F-A6B1-2F21-3116F45E25C0}"/>
              </a:ext>
            </a:extLst>
          </p:cNvPr>
          <p:cNvSpPr/>
          <p:nvPr userDrawn="1"/>
        </p:nvSpPr>
        <p:spPr>
          <a:xfrm>
            <a:off x="6330998" y="0"/>
            <a:ext cx="2813002" cy="1675237"/>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Footer Placeholder 4">
            <a:extLst>
              <a:ext uri="{FF2B5EF4-FFF2-40B4-BE49-F238E27FC236}">
                <a16:creationId xmlns:a16="http://schemas.microsoft.com/office/drawing/2014/main" id="{4ABAE87D-0C53-63F7-3A23-34C60AF745A7}"/>
              </a:ext>
            </a:extLst>
          </p:cNvPr>
          <p:cNvSpPr>
            <a:spLocks noGrp="1"/>
          </p:cNvSpPr>
          <p:nvPr>
            <p:ph type="ftr" sz="quarter" idx="11"/>
          </p:nvPr>
        </p:nvSpPr>
        <p:spPr>
          <a:xfrm>
            <a:off x="457200" y="4939093"/>
            <a:ext cx="7430322" cy="162964"/>
          </a:xfrm>
        </p:spPr>
        <p:txBody>
          <a:bodyPr/>
          <a:lstStyle/>
          <a:p>
            <a:endParaRPr lang="en-US" dirty="0"/>
          </a:p>
        </p:txBody>
      </p:sp>
      <p:sp>
        <p:nvSpPr>
          <p:cNvPr id="3" name="Slide Number Placeholder 5">
            <a:extLst>
              <a:ext uri="{FF2B5EF4-FFF2-40B4-BE49-F238E27FC236}">
                <a16:creationId xmlns:a16="http://schemas.microsoft.com/office/drawing/2014/main" id="{115F3906-0C04-2F24-4D6B-A39FF2CD8CD5}"/>
              </a:ext>
            </a:extLst>
          </p:cNvPr>
          <p:cNvSpPr>
            <a:spLocks noGrp="1"/>
          </p:cNvSpPr>
          <p:nvPr>
            <p:ph type="sldNum" sz="quarter" idx="12"/>
          </p:nvPr>
        </p:nvSpPr>
        <p:spPr>
          <a:xfrm>
            <a:off x="8017393" y="4934651"/>
            <a:ext cx="669407" cy="162964"/>
          </a:xfrm>
        </p:spPr>
        <p:txBody>
          <a:bodyPr/>
          <a:lstStyle/>
          <a:p>
            <a:r>
              <a:rPr lang="en-US" dirty="0"/>
              <a:t>Slide </a:t>
            </a:r>
            <a:fld id="{C5EF2332-01BF-834F-8236-50238282D533}" type="slidenum">
              <a:rPr lang="en-US" smtClean="0"/>
              <a:pPr/>
              <a:t>‹#›</a:t>
            </a:fld>
            <a:endParaRPr lang="en-US" dirty="0"/>
          </a:p>
        </p:txBody>
      </p:sp>
    </p:spTree>
    <p:extLst>
      <p:ext uri="{BB962C8B-B14F-4D97-AF65-F5344CB8AC3E}">
        <p14:creationId xmlns:p14="http://schemas.microsoft.com/office/powerpoint/2010/main" val="870784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7532376" cy="371011"/>
          </a:xfrm>
          <a:prstGeom prst="rect">
            <a:avLst/>
          </a:prstGeom>
        </p:spPr>
        <p:txBody>
          <a:bodyPr/>
          <a:lstStyle>
            <a:lvl1pPr>
              <a:defRPr/>
            </a:lvl1pPr>
          </a:lstStyle>
          <a:p>
            <a:r>
              <a:rPr lang="en-US"/>
              <a:t>Click to edit Master title style</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r>
              <a:rPr lang="en-US" dirty="0"/>
              <a:t>Slide </a:t>
            </a:r>
            <a:fld id="{C5EF2332-01BF-834F-8236-50238282D533}" type="slidenum">
              <a:rPr lang="en-US" smtClean="0"/>
              <a:pPr/>
              <a:t>‹#›</a:t>
            </a:fld>
            <a:endParaRPr lang="en-US" dirty="0"/>
          </a:p>
        </p:txBody>
      </p:sp>
      <p:sp>
        <p:nvSpPr>
          <p:cNvPr id="7" name="Rectangle 6">
            <a:extLst>
              <a:ext uri="{FF2B5EF4-FFF2-40B4-BE49-F238E27FC236}">
                <a16:creationId xmlns:a16="http://schemas.microsoft.com/office/drawing/2014/main" id="{AD0EF9C7-D113-CFA2-908E-4C505674E25B}"/>
              </a:ext>
            </a:extLst>
          </p:cNvPr>
          <p:cNvSpPr/>
          <p:nvPr userDrawn="1"/>
        </p:nvSpPr>
        <p:spPr>
          <a:xfrm>
            <a:off x="457200" y="795153"/>
            <a:ext cx="4544438" cy="217923"/>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dirty="0">
                <a:solidFill>
                  <a:schemeClr val="tx1"/>
                </a:solidFill>
                <a:latin typeface="Courier New" panose="02070309020205020404" pitchFamily="49" charset="0"/>
                <a:cs typeface="Courier New" panose="02070309020205020404" pitchFamily="49" charset="0"/>
              </a:rPr>
              <a:t>&lt;/&gt;</a:t>
            </a:r>
          </a:p>
        </p:txBody>
      </p:sp>
      <p:sp>
        <p:nvSpPr>
          <p:cNvPr id="3" name="Text Placeholder 3">
            <a:extLst>
              <a:ext uri="{FF2B5EF4-FFF2-40B4-BE49-F238E27FC236}">
                <a16:creationId xmlns:a16="http://schemas.microsoft.com/office/drawing/2014/main" id="{9230A994-0349-2ECC-612E-CA66214407C1}"/>
              </a:ext>
            </a:extLst>
          </p:cNvPr>
          <p:cNvSpPr>
            <a:spLocks noGrp="1"/>
          </p:cNvSpPr>
          <p:nvPr>
            <p:ph type="body" sz="half" idx="2"/>
          </p:nvPr>
        </p:nvSpPr>
        <p:spPr>
          <a:xfrm>
            <a:off x="457200" y="1103875"/>
            <a:ext cx="4555554" cy="3744419"/>
          </a:xfrm>
          <a:prstGeom prst="rect">
            <a:avLst/>
          </a:prstGeom>
          <a:solidFill>
            <a:schemeClr val="accent1">
              <a:lumMod val="20000"/>
              <a:lumOff val="80000"/>
            </a:schemeClr>
          </a:solidFill>
          <a:effectLst>
            <a:outerShdw blurRad="38100" dist="25400" dir="5400000" algn="ctr" rotWithShape="0">
              <a:schemeClr val="tx1">
                <a:alpha val="35000"/>
              </a:schemeClr>
            </a:outerShdw>
          </a:effectLst>
        </p:spPr>
        <p:txBody>
          <a:bodyPr>
            <a:normAutofit/>
          </a:bodyPr>
          <a:lstStyle>
            <a:lvl1pPr marL="0" indent="0">
              <a:buNone/>
              <a:defRPr sz="1100">
                <a:latin typeface="Courier New" panose="02070309020205020404" pitchFamily="49" charset="0"/>
                <a:cs typeface="Courier New" panose="02070309020205020404" pitchFamily="49"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4" name="Text Placeholder 13">
            <a:extLst>
              <a:ext uri="{FF2B5EF4-FFF2-40B4-BE49-F238E27FC236}">
                <a16:creationId xmlns:a16="http://schemas.microsoft.com/office/drawing/2014/main" id="{F2D88C25-46CF-1625-0335-D16D0CFF5B62}"/>
              </a:ext>
            </a:extLst>
          </p:cNvPr>
          <p:cNvSpPr>
            <a:spLocks noGrp="1"/>
          </p:cNvSpPr>
          <p:nvPr>
            <p:ph type="body" sz="quarter" idx="13"/>
          </p:nvPr>
        </p:nvSpPr>
        <p:spPr>
          <a:xfrm>
            <a:off x="5170936" y="846186"/>
            <a:ext cx="3509962" cy="746941"/>
          </a:xfrm>
          <a:prstGeom prst="borderCallout1">
            <a:avLst>
              <a:gd name="adj1" fmla="val 48856"/>
              <a:gd name="adj2" fmla="val -274"/>
              <a:gd name="adj3" fmla="val 49021"/>
              <a:gd name="adj4" fmla="val -31246"/>
            </a:avLst>
          </a:prstGeom>
          <a:solidFill>
            <a:schemeClr val="bg2">
              <a:lumMod val="90000"/>
            </a:schemeClr>
          </a:solidFill>
          <a:ln w="12700">
            <a:solidFill>
              <a:schemeClr val="bg2">
                <a:lumMod val="25000"/>
              </a:schemeClr>
            </a:solidFill>
          </a:ln>
        </p:spPr>
        <p:txBody>
          <a:bodyPr>
            <a:noAutofit/>
          </a:bodyPr>
          <a:lstStyle>
            <a:lvl1pPr marL="0" indent="0">
              <a:buNone/>
              <a:defRPr sz="1000"/>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Click to edit Master text styles</a:t>
            </a:r>
            <a:endParaRPr lang="en-GB" dirty="0"/>
          </a:p>
        </p:txBody>
      </p:sp>
      <p:sp>
        <p:nvSpPr>
          <p:cNvPr id="15" name="Text Placeholder 13">
            <a:extLst>
              <a:ext uri="{FF2B5EF4-FFF2-40B4-BE49-F238E27FC236}">
                <a16:creationId xmlns:a16="http://schemas.microsoft.com/office/drawing/2014/main" id="{1B9C554B-7E7A-3015-1DF3-6130D7D3568C}"/>
              </a:ext>
            </a:extLst>
          </p:cNvPr>
          <p:cNvSpPr>
            <a:spLocks noGrp="1"/>
          </p:cNvSpPr>
          <p:nvPr>
            <p:ph type="body" sz="quarter" idx="14"/>
          </p:nvPr>
        </p:nvSpPr>
        <p:spPr>
          <a:xfrm>
            <a:off x="5176838" y="1660596"/>
            <a:ext cx="3509962" cy="746941"/>
          </a:xfrm>
          <a:prstGeom prst="borderCallout1">
            <a:avLst>
              <a:gd name="adj1" fmla="val 48856"/>
              <a:gd name="adj2" fmla="val -274"/>
              <a:gd name="adj3" fmla="val 49021"/>
              <a:gd name="adj4" fmla="val -31246"/>
            </a:avLst>
          </a:prstGeom>
          <a:solidFill>
            <a:schemeClr val="bg2">
              <a:lumMod val="90000"/>
            </a:schemeClr>
          </a:solidFill>
          <a:ln w="12700">
            <a:solidFill>
              <a:schemeClr val="bg2">
                <a:lumMod val="25000"/>
              </a:schemeClr>
            </a:solidFill>
          </a:ln>
        </p:spPr>
        <p:txBody>
          <a:bodyPr>
            <a:noAutofit/>
          </a:bodyPr>
          <a:lstStyle>
            <a:lvl1pPr marL="0" indent="0">
              <a:buNone/>
              <a:defRPr sz="1000"/>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Click to edit Master text styles</a:t>
            </a:r>
            <a:endParaRPr lang="en-GB" dirty="0"/>
          </a:p>
        </p:txBody>
      </p:sp>
      <p:sp>
        <p:nvSpPr>
          <p:cNvPr id="16" name="Text Placeholder 13">
            <a:extLst>
              <a:ext uri="{FF2B5EF4-FFF2-40B4-BE49-F238E27FC236}">
                <a16:creationId xmlns:a16="http://schemas.microsoft.com/office/drawing/2014/main" id="{108EE0C6-B2B1-B8CC-8ED9-05F5E01E9C37}"/>
              </a:ext>
            </a:extLst>
          </p:cNvPr>
          <p:cNvSpPr>
            <a:spLocks noGrp="1"/>
          </p:cNvSpPr>
          <p:nvPr>
            <p:ph type="body" sz="quarter" idx="15"/>
          </p:nvPr>
        </p:nvSpPr>
        <p:spPr>
          <a:xfrm>
            <a:off x="5170936" y="2474259"/>
            <a:ext cx="3509962" cy="746941"/>
          </a:xfrm>
          <a:prstGeom prst="borderCallout1">
            <a:avLst>
              <a:gd name="adj1" fmla="val 48856"/>
              <a:gd name="adj2" fmla="val -274"/>
              <a:gd name="adj3" fmla="val 49021"/>
              <a:gd name="adj4" fmla="val -31246"/>
            </a:avLst>
          </a:prstGeom>
          <a:solidFill>
            <a:schemeClr val="bg2">
              <a:lumMod val="90000"/>
            </a:schemeClr>
          </a:solidFill>
          <a:ln w="12700">
            <a:solidFill>
              <a:schemeClr val="bg2">
                <a:lumMod val="25000"/>
              </a:schemeClr>
            </a:solidFill>
          </a:ln>
        </p:spPr>
        <p:txBody>
          <a:bodyPr>
            <a:noAutofit/>
          </a:bodyPr>
          <a:lstStyle>
            <a:lvl1pPr marL="0" indent="0">
              <a:buNone/>
              <a:defRPr sz="1000"/>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Click to edit Master text styles</a:t>
            </a:r>
            <a:endParaRPr lang="en-GB" dirty="0"/>
          </a:p>
        </p:txBody>
      </p:sp>
      <p:sp>
        <p:nvSpPr>
          <p:cNvPr id="17" name="Text Placeholder 13">
            <a:extLst>
              <a:ext uri="{FF2B5EF4-FFF2-40B4-BE49-F238E27FC236}">
                <a16:creationId xmlns:a16="http://schemas.microsoft.com/office/drawing/2014/main" id="{A58E1145-CE35-74B4-04F3-3F6A2CFDD3E2}"/>
              </a:ext>
            </a:extLst>
          </p:cNvPr>
          <p:cNvSpPr>
            <a:spLocks noGrp="1"/>
          </p:cNvSpPr>
          <p:nvPr>
            <p:ph type="body" sz="quarter" idx="16"/>
          </p:nvPr>
        </p:nvSpPr>
        <p:spPr>
          <a:xfrm>
            <a:off x="5170936" y="3287806"/>
            <a:ext cx="3509962" cy="746941"/>
          </a:xfrm>
          <a:prstGeom prst="borderCallout1">
            <a:avLst>
              <a:gd name="adj1" fmla="val 48856"/>
              <a:gd name="adj2" fmla="val -274"/>
              <a:gd name="adj3" fmla="val 49021"/>
              <a:gd name="adj4" fmla="val -31246"/>
            </a:avLst>
          </a:prstGeom>
          <a:solidFill>
            <a:schemeClr val="bg2">
              <a:lumMod val="90000"/>
            </a:schemeClr>
          </a:solidFill>
          <a:ln w="12700">
            <a:solidFill>
              <a:schemeClr val="bg2">
                <a:lumMod val="25000"/>
              </a:schemeClr>
            </a:solidFill>
          </a:ln>
        </p:spPr>
        <p:txBody>
          <a:bodyPr>
            <a:noAutofit/>
          </a:bodyPr>
          <a:lstStyle>
            <a:lvl1pPr marL="0" indent="0">
              <a:buNone/>
              <a:defRPr sz="1000"/>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Click to edit Master text styles</a:t>
            </a:r>
            <a:endParaRPr lang="en-GB" dirty="0"/>
          </a:p>
        </p:txBody>
      </p:sp>
      <p:sp>
        <p:nvSpPr>
          <p:cNvPr id="18" name="Text Placeholder 13">
            <a:extLst>
              <a:ext uri="{FF2B5EF4-FFF2-40B4-BE49-F238E27FC236}">
                <a16:creationId xmlns:a16="http://schemas.microsoft.com/office/drawing/2014/main" id="{CB93C2E5-0D44-15AF-EE6B-BE5799D8B00C}"/>
              </a:ext>
            </a:extLst>
          </p:cNvPr>
          <p:cNvSpPr>
            <a:spLocks noGrp="1"/>
          </p:cNvSpPr>
          <p:nvPr>
            <p:ph type="body" sz="quarter" idx="17"/>
          </p:nvPr>
        </p:nvSpPr>
        <p:spPr>
          <a:xfrm>
            <a:off x="5170936" y="4101353"/>
            <a:ext cx="3509962" cy="746941"/>
          </a:xfrm>
          <a:prstGeom prst="borderCallout1">
            <a:avLst>
              <a:gd name="adj1" fmla="val 48856"/>
              <a:gd name="adj2" fmla="val -274"/>
              <a:gd name="adj3" fmla="val 49021"/>
              <a:gd name="adj4" fmla="val -31246"/>
            </a:avLst>
          </a:prstGeom>
          <a:solidFill>
            <a:schemeClr val="bg2">
              <a:lumMod val="90000"/>
            </a:schemeClr>
          </a:solidFill>
          <a:ln w="12700">
            <a:solidFill>
              <a:schemeClr val="bg2">
                <a:lumMod val="25000"/>
              </a:schemeClr>
            </a:solidFill>
          </a:ln>
        </p:spPr>
        <p:txBody>
          <a:bodyPr>
            <a:noAutofit/>
          </a:bodyPr>
          <a:lstStyle>
            <a:lvl1pPr marL="0" indent="0">
              <a:buNone/>
              <a:defRPr sz="1000"/>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Click to edit Master text styles</a:t>
            </a:r>
            <a:endParaRPr lang="en-GB" dirty="0"/>
          </a:p>
        </p:txBody>
      </p:sp>
    </p:spTree>
    <p:extLst>
      <p:ext uri="{BB962C8B-B14F-4D97-AF65-F5344CB8AC3E}">
        <p14:creationId xmlns:p14="http://schemas.microsoft.com/office/powerpoint/2010/main" val="3498150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7532376" cy="371011"/>
          </a:xfrm>
          <a:prstGeom prst="rect">
            <a:avLst/>
          </a:prstGeom>
        </p:spPr>
        <p:txBody>
          <a:bodyPr/>
          <a:lstStyle>
            <a:lvl1pPr>
              <a:defRPr/>
            </a:lvl1pPr>
          </a:lstStyle>
          <a:p>
            <a:r>
              <a:rPr lang="en-US"/>
              <a:t>Click to edit Master title style</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r>
              <a:rPr lang="en-US" dirty="0"/>
              <a:t>Slide </a:t>
            </a:r>
            <a:fld id="{C5EF2332-01BF-834F-8236-50238282D533}" type="slidenum">
              <a:rPr lang="en-US" smtClean="0"/>
              <a:pPr/>
              <a:t>‹#›</a:t>
            </a:fld>
            <a:endParaRPr lang="en-US" dirty="0"/>
          </a:p>
        </p:txBody>
      </p:sp>
      <p:sp>
        <p:nvSpPr>
          <p:cNvPr id="10" name="Rectangle 9">
            <a:extLst>
              <a:ext uri="{FF2B5EF4-FFF2-40B4-BE49-F238E27FC236}">
                <a16:creationId xmlns:a16="http://schemas.microsoft.com/office/drawing/2014/main" id="{181FEFBD-4227-460D-52B0-6E1E0EB0F2ED}"/>
              </a:ext>
            </a:extLst>
          </p:cNvPr>
          <p:cNvSpPr/>
          <p:nvPr userDrawn="1"/>
        </p:nvSpPr>
        <p:spPr>
          <a:xfrm>
            <a:off x="457200" y="795153"/>
            <a:ext cx="4555554" cy="212180"/>
          </a:xfrm>
          <a:prstGeom prst="rect">
            <a:avLst/>
          </a:prstGeom>
          <a:solidFill>
            <a:srgbClr val="FAE3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dirty="0">
                <a:solidFill>
                  <a:schemeClr val="tx1"/>
                </a:solidFill>
                <a:latin typeface="Courier New" panose="02070309020205020404" pitchFamily="49" charset="0"/>
                <a:cs typeface="Courier New" panose="02070309020205020404" pitchFamily="49" charset="0"/>
              </a:rPr>
              <a:t>Output</a:t>
            </a:r>
          </a:p>
        </p:txBody>
      </p:sp>
      <p:sp>
        <p:nvSpPr>
          <p:cNvPr id="3" name="Text Placeholder 13">
            <a:extLst>
              <a:ext uri="{FF2B5EF4-FFF2-40B4-BE49-F238E27FC236}">
                <a16:creationId xmlns:a16="http://schemas.microsoft.com/office/drawing/2014/main" id="{7FC397DE-4A0E-A3E8-5FCE-2E2578280462}"/>
              </a:ext>
            </a:extLst>
          </p:cNvPr>
          <p:cNvSpPr>
            <a:spLocks noGrp="1"/>
          </p:cNvSpPr>
          <p:nvPr>
            <p:ph type="body" sz="quarter" idx="13"/>
          </p:nvPr>
        </p:nvSpPr>
        <p:spPr>
          <a:xfrm>
            <a:off x="5170936" y="846186"/>
            <a:ext cx="3509962" cy="746941"/>
          </a:xfrm>
          <a:prstGeom prst="borderCallout1">
            <a:avLst>
              <a:gd name="adj1" fmla="val 48856"/>
              <a:gd name="adj2" fmla="val -274"/>
              <a:gd name="adj3" fmla="val 49021"/>
              <a:gd name="adj4" fmla="val -31246"/>
            </a:avLst>
          </a:prstGeom>
          <a:solidFill>
            <a:schemeClr val="bg2"/>
          </a:solidFill>
          <a:ln w="12700">
            <a:solidFill>
              <a:schemeClr val="accent1">
                <a:lumMod val="50000"/>
              </a:schemeClr>
            </a:solidFill>
          </a:ln>
        </p:spPr>
        <p:txBody>
          <a:bodyPr>
            <a:noAutofit/>
          </a:bodyPr>
          <a:lstStyle>
            <a:lvl1pPr marL="0" indent="0">
              <a:buNone/>
              <a:defRPr sz="1000"/>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Click to edit Master text styles</a:t>
            </a:r>
            <a:endParaRPr lang="en-GB" dirty="0"/>
          </a:p>
        </p:txBody>
      </p:sp>
      <p:sp>
        <p:nvSpPr>
          <p:cNvPr id="7" name="Text Placeholder 13">
            <a:extLst>
              <a:ext uri="{FF2B5EF4-FFF2-40B4-BE49-F238E27FC236}">
                <a16:creationId xmlns:a16="http://schemas.microsoft.com/office/drawing/2014/main" id="{42A8D10E-77E4-4EB7-D6B9-9A0C7501508A}"/>
              </a:ext>
            </a:extLst>
          </p:cNvPr>
          <p:cNvSpPr>
            <a:spLocks noGrp="1"/>
          </p:cNvSpPr>
          <p:nvPr>
            <p:ph type="body" sz="quarter" idx="14"/>
          </p:nvPr>
        </p:nvSpPr>
        <p:spPr>
          <a:xfrm>
            <a:off x="5176838" y="1660596"/>
            <a:ext cx="3509962" cy="746941"/>
          </a:xfrm>
          <a:prstGeom prst="borderCallout1">
            <a:avLst>
              <a:gd name="adj1" fmla="val 48856"/>
              <a:gd name="adj2" fmla="val -274"/>
              <a:gd name="adj3" fmla="val 49021"/>
              <a:gd name="adj4" fmla="val -31246"/>
            </a:avLst>
          </a:prstGeom>
          <a:solidFill>
            <a:schemeClr val="bg2"/>
          </a:solidFill>
          <a:ln w="12700">
            <a:solidFill>
              <a:schemeClr val="accent1">
                <a:lumMod val="50000"/>
              </a:schemeClr>
            </a:solidFill>
          </a:ln>
        </p:spPr>
        <p:txBody>
          <a:bodyPr>
            <a:noAutofit/>
          </a:bodyPr>
          <a:lstStyle>
            <a:lvl1pPr marL="0" indent="0">
              <a:buNone/>
              <a:defRPr sz="1000"/>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Click to edit Master text styles</a:t>
            </a:r>
            <a:endParaRPr lang="en-GB" dirty="0"/>
          </a:p>
        </p:txBody>
      </p:sp>
      <p:sp>
        <p:nvSpPr>
          <p:cNvPr id="14" name="Text Placeholder 13">
            <a:extLst>
              <a:ext uri="{FF2B5EF4-FFF2-40B4-BE49-F238E27FC236}">
                <a16:creationId xmlns:a16="http://schemas.microsoft.com/office/drawing/2014/main" id="{C690974B-CD22-3C61-9C47-6F66F13E0AD9}"/>
              </a:ext>
            </a:extLst>
          </p:cNvPr>
          <p:cNvSpPr>
            <a:spLocks noGrp="1"/>
          </p:cNvSpPr>
          <p:nvPr>
            <p:ph type="body" sz="quarter" idx="15"/>
          </p:nvPr>
        </p:nvSpPr>
        <p:spPr>
          <a:xfrm>
            <a:off x="5170936" y="2474259"/>
            <a:ext cx="3509962" cy="746941"/>
          </a:xfrm>
          <a:prstGeom prst="borderCallout1">
            <a:avLst>
              <a:gd name="adj1" fmla="val 48856"/>
              <a:gd name="adj2" fmla="val -274"/>
              <a:gd name="adj3" fmla="val 49021"/>
              <a:gd name="adj4" fmla="val -31246"/>
            </a:avLst>
          </a:prstGeom>
          <a:solidFill>
            <a:schemeClr val="bg2"/>
          </a:solidFill>
          <a:ln w="12700">
            <a:solidFill>
              <a:schemeClr val="accent1">
                <a:lumMod val="50000"/>
              </a:schemeClr>
            </a:solidFill>
          </a:ln>
        </p:spPr>
        <p:txBody>
          <a:bodyPr>
            <a:noAutofit/>
          </a:bodyPr>
          <a:lstStyle>
            <a:lvl1pPr marL="0" indent="0">
              <a:buNone/>
              <a:defRPr sz="1000"/>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Click to edit Master text styles</a:t>
            </a:r>
            <a:endParaRPr lang="en-GB" dirty="0"/>
          </a:p>
        </p:txBody>
      </p:sp>
      <p:sp>
        <p:nvSpPr>
          <p:cNvPr id="15" name="Text Placeholder 13">
            <a:extLst>
              <a:ext uri="{FF2B5EF4-FFF2-40B4-BE49-F238E27FC236}">
                <a16:creationId xmlns:a16="http://schemas.microsoft.com/office/drawing/2014/main" id="{EE4D8AE8-0159-1D2D-8060-CDAD41BDD9A1}"/>
              </a:ext>
            </a:extLst>
          </p:cNvPr>
          <p:cNvSpPr>
            <a:spLocks noGrp="1"/>
          </p:cNvSpPr>
          <p:nvPr>
            <p:ph type="body" sz="quarter" idx="16"/>
          </p:nvPr>
        </p:nvSpPr>
        <p:spPr>
          <a:xfrm>
            <a:off x="5170936" y="3287806"/>
            <a:ext cx="3509962" cy="746941"/>
          </a:xfrm>
          <a:prstGeom prst="borderCallout1">
            <a:avLst>
              <a:gd name="adj1" fmla="val 48856"/>
              <a:gd name="adj2" fmla="val -274"/>
              <a:gd name="adj3" fmla="val 49021"/>
              <a:gd name="adj4" fmla="val -31246"/>
            </a:avLst>
          </a:prstGeom>
          <a:solidFill>
            <a:schemeClr val="bg2"/>
          </a:solidFill>
          <a:ln w="12700">
            <a:solidFill>
              <a:schemeClr val="accent1">
                <a:lumMod val="50000"/>
              </a:schemeClr>
            </a:solidFill>
          </a:ln>
        </p:spPr>
        <p:txBody>
          <a:bodyPr>
            <a:noAutofit/>
          </a:bodyPr>
          <a:lstStyle>
            <a:lvl1pPr marL="0" indent="0">
              <a:buNone/>
              <a:defRPr sz="1000"/>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Click to edit Master text styles</a:t>
            </a:r>
            <a:endParaRPr lang="en-GB" dirty="0"/>
          </a:p>
        </p:txBody>
      </p:sp>
      <p:sp>
        <p:nvSpPr>
          <p:cNvPr id="16" name="Text Placeholder 13">
            <a:extLst>
              <a:ext uri="{FF2B5EF4-FFF2-40B4-BE49-F238E27FC236}">
                <a16:creationId xmlns:a16="http://schemas.microsoft.com/office/drawing/2014/main" id="{E8D942F4-8A01-DE60-53EF-201B2D334754}"/>
              </a:ext>
            </a:extLst>
          </p:cNvPr>
          <p:cNvSpPr>
            <a:spLocks noGrp="1"/>
          </p:cNvSpPr>
          <p:nvPr>
            <p:ph type="body" sz="quarter" idx="17"/>
          </p:nvPr>
        </p:nvSpPr>
        <p:spPr>
          <a:xfrm>
            <a:off x="5170936" y="4101353"/>
            <a:ext cx="3509962" cy="746941"/>
          </a:xfrm>
          <a:prstGeom prst="borderCallout1">
            <a:avLst>
              <a:gd name="adj1" fmla="val 48856"/>
              <a:gd name="adj2" fmla="val -274"/>
              <a:gd name="adj3" fmla="val 49021"/>
              <a:gd name="adj4" fmla="val -31246"/>
            </a:avLst>
          </a:prstGeom>
          <a:solidFill>
            <a:schemeClr val="bg2"/>
          </a:solidFill>
          <a:ln w="12700">
            <a:solidFill>
              <a:schemeClr val="accent1">
                <a:lumMod val="50000"/>
              </a:schemeClr>
            </a:solidFill>
          </a:ln>
        </p:spPr>
        <p:txBody>
          <a:bodyPr>
            <a:noAutofit/>
          </a:bodyPr>
          <a:lstStyle>
            <a:lvl1pPr marL="0" indent="0">
              <a:buNone/>
              <a:defRPr sz="1000"/>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Click to edit Master text styles</a:t>
            </a:r>
            <a:endParaRPr lang="en-GB" dirty="0"/>
          </a:p>
        </p:txBody>
      </p:sp>
    </p:spTree>
    <p:extLst>
      <p:ext uri="{BB962C8B-B14F-4D97-AF65-F5344CB8AC3E}">
        <p14:creationId xmlns:p14="http://schemas.microsoft.com/office/powerpoint/2010/main" val="3146833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2C719-9845-1AAF-977B-85BACA444DFB}"/>
              </a:ext>
            </a:extLst>
          </p:cNvPr>
          <p:cNvSpPr>
            <a:spLocks noGrp="1"/>
          </p:cNvSpPr>
          <p:nvPr>
            <p:ph type="title"/>
          </p:nvPr>
        </p:nvSpPr>
        <p:spPr>
          <a:xfrm>
            <a:off x="457200" y="205979"/>
            <a:ext cx="7532376" cy="371011"/>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2392C0E-7183-B43D-1E1C-4C8321788DE8}"/>
              </a:ext>
            </a:extLst>
          </p:cNvPr>
          <p:cNvSpPr>
            <a:spLocks noGrp="1"/>
          </p:cNvSpPr>
          <p:nvPr>
            <p:ph type="body" orient="vert" idx="1"/>
          </p:nvPr>
        </p:nvSpPr>
        <p:spPr>
          <a:xfrm>
            <a:off x="457200" y="637953"/>
            <a:ext cx="8229600" cy="4222937"/>
          </a:xfrm>
          <a:prstGeom prst="rect">
            <a:avLst/>
          </a:prstGeo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F2D0BD08-ADDB-3A6B-A0AB-7FE353AA8D66}"/>
              </a:ext>
            </a:extLst>
          </p:cNvPr>
          <p:cNvSpPr>
            <a:spLocks noGrp="1"/>
          </p:cNvSpPr>
          <p:nvPr>
            <p:ph type="ftr" sz="quarter" idx="11"/>
          </p:nvPr>
        </p:nvSpPr>
        <p:spPr/>
        <p:txBody>
          <a:bodyPr/>
          <a:lstStyle/>
          <a:p>
            <a:endParaRPr lang="en-GB"/>
          </a:p>
        </p:txBody>
      </p:sp>
      <p:sp>
        <p:nvSpPr>
          <p:cNvPr id="7" name="Slide Number Placeholder 8">
            <a:extLst>
              <a:ext uri="{FF2B5EF4-FFF2-40B4-BE49-F238E27FC236}">
                <a16:creationId xmlns:a16="http://schemas.microsoft.com/office/drawing/2014/main" id="{17FDCA86-3890-4928-996B-040E278932C4}"/>
              </a:ext>
            </a:extLst>
          </p:cNvPr>
          <p:cNvSpPr>
            <a:spLocks noGrp="1"/>
          </p:cNvSpPr>
          <p:nvPr>
            <p:ph type="sldNum" sz="quarter" idx="12"/>
          </p:nvPr>
        </p:nvSpPr>
        <p:spPr>
          <a:xfrm>
            <a:off x="7912100" y="4937521"/>
            <a:ext cx="774700" cy="180215"/>
          </a:xfrm>
        </p:spPr>
        <p:txBody>
          <a:bodyPr/>
          <a:lstStyle/>
          <a:p>
            <a:r>
              <a:rPr lang="en-US" dirty="0"/>
              <a:t>Slide </a:t>
            </a:r>
            <a:fld id="{C5EF2332-01BF-834F-8236-50238282D533}" type="slidenum">
              <a:rPr lang="en-US" smtClean="0"/>
              <a:pPr/>
              <a:t>‹#›</a:t>
            </a:fld>
            <a:endParaRPr lang="en-US" dirty="0"/>
          </a:p>
        </p:txBody>
      </p:sp>
    </p:spTree>
    <p:extLst>
      <p:ext uri="{BB962C8B-B14F-4D97-AF65-F5344CB8AC3E}">
        <p14:creationId xmlns:p14="http://schemas.microsoft.com/office/powerpoint/2010/main" val="3252677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60041F-3C76-27AA-A693-10CB6F051CE7}"/>
              </a:ext>
            </a:extLst>
          </p:cNvPr>
          <p:cNvSpPr>
            <a:spLocks noGrp="1"/>
          </p:cNvSpPr>
          <p:nvPr>
            <p:ph type="title" orient="vert"/>
          </p:nvPr>
        </p:nvSpPr>
        <p:spPr>
          <a:xfrm>
            <a:off x="7499350" y="914400"/>
            <a:ext cx="1187450" cy="3886935"/>
          </a:xfrm>
          <a:prstGeom prst="rect">
            <a:avLst/>
          </a:prstGeom>
        </p:spPr>
        <p:txBody>
          <a:bodyPr vert="eaVert">
            <a:normAutofit/>
          </a:bodyPr>
          <a:lstStyle>
            <a:lvl1pPr>
              <a:defRPr sz="2800"/>
            </a:lvl1pPr>
          </a:lstStyle>
          <a:p>
            <a:r>
              <a:rPr lang="en-US" dirty="0"/>
              <a:t>Click to edit Master title style</a:t>
            </a:r>
            <a:endParaRPr lang="en-GB" dirty="0"/>
          </a:p>
        </p:txBody>
      </p:sp>
      <p:sp>
        <p:nvSpPr>
          <p:cNvPr id="3" name="Vertical Text Placeholder 2">
            <a:extLst>
              <a:ext uri="{FF2B5EF4-FFF2-40B4-BE49-F238E27FC236}">
                <a16:creationId xmlns:a16="http://schemas.microsoft.com/office/drawing/2014/main" id="{2FC016C3-3E32-BD6D-B88D-09591C670EC7}"/>
              </a:ext>
            </a:extLst>
          </p:cNvPr>
          <p:cNvSpPr>
            <a:spLocks noGrp="1"/>
          </p:cNvSpPr>
          <p:nvPr>
            <p:ph type="body" orient="vert" idx="1"/>
          </p:nvPr>
        </p:nvSpPr>
        <p:spPr>
          <a:xfrm>
            <a:off x="457200" y="274638"/>
            <a:ext cx="6818243" cy="4555779"/>
          </a:xfrm>
          <a:prstGeom prst="rect">
            <a:avLst/>
          </a:prstGeo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E16D387F-1CFB-E90A-4318-8094988DFCE2}"/>
              </a:ext>
            </a:extLst>
          </p:cNvPr>
          <p:cNvSpPr>
            <a:spLocks noGrp="1"/>
          </p:cNvSpPr>
          <p:nvPr>
            <p:ph type="ftr" sz="quarter" idx="11"/>
          </p:nvPr>
        </p:nvSpPr>
        <p:spPr/>
        <p:txBody>
          <a:bodyPr/>
          <a:lstStyle/>
          <a:p>
            <a:endParaRPr lang="en-GB"/>
          </a:p>
        </p:txBody>
      </p:sp>
      <p:sp>
        <p:nvSpPr>
          <p:cNvPr id="7" name="Slide Number Placeholder 8">
            <a:extLst>
              <a:ext uri="{FF2B5EF4-FFF2-40B4-BE49-F238E27FC236}">
                <a16:creationId xmlns:a16="http://schemas.microsoft.com/office/drawing/2014/main" id="{8743F5CF-6F91-B67E-60C4-82B03C74F87F}"/>
              </a:ext>
            </a:extLst>
          </p:cNvPr>
          <p:cNvSpPr>
            <a:spLocks noGrp="1"/>
          </p:cNvSpPr>
          <p:nvPr>
            <p:ph type="sldNum" sz="quarter" idx="12"/>
          </p:nvPr>
        </p:nvSpPr>
        <p:spPr>
          <a:xfrm>
            <a:off x="7912100" y="4937521"/>
            <a:ext cx="774700" cy="180215"/>
          </a:xfrm>
        </p:spPr>
        <p:txBody>
          <a:bodyPr/>
          <a:lstStyle/>
          <a:p>
            <a:r>
              <a:rPr lang="en-US" dirty="0"/>
              <a:t>Slide </a:t>
            </a:r>
            <a:fld id="{C5EF2332-01BF-834F-8236-50238282D533}" type="slidenum">
              <a:rPr lang="en-US" smtClean="0"/>
              <a:pPr/>
              <a:t>‹#›</a:t>
            </a:fld>
            <a:endParaRPr lang="en-US" dirty="0"/>
          </a:p>
        </p:txBody>
      </p:sp>
    </p:spTree>
    <p:extLst>
      <p:ext uri="{BB962C8B-B14F-4D97-AF65-F5344CB8AC3E}">
        <p14:creationId xmlns:p14="http://schemas.microsoft.com/office/powerpoint/2010/main" val="1226111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bliography">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C1DFA72-1E4C-6222-D23E-CA61D92BD764}"/>
              </a:ext>
            </a:extLst>
          </p:cNvPr>
          <p:cNvSpPr txBox="1"/>
          <p:nvPr userDrawn="1"/>
        </p:nvSpPr>
        <p:spPr>
          <a:xfrm>
            <a:off x="457200" y="175726"/>
            <a:ext cx="2552400" cy="584775"/>
          </a:xfrm>
          <a:prstGeom prst="rect">
            <a:avLst/>
          </a:prstGeom>
          <a:noFill/>
        </p:spPr>
        <p:txBody>
          <a:bodyPr wrap="square" rtlCol="0">
            <a:spAutoFit/>
          </a:bodyPr>
          <a:lstStyle/>
          <a:p>
            <a:r>
              <a:rPr lang="en-GB" sz="3200" b="1" dirty="0">
                <a:solidFill>
                  <a:schemeClr val="tx2">
                    <a:lumMod val="50000"/>
                  </a:schemeClr>
                </a:solidFill>
                <a:latin typeface="Arial Narrow" panose="020B0606020202030204" pitchFamily="34" charset="0"/>
              </a:rPr>
              <a:t>References</a:t>
            </a:r>
          </a:p>
        </p:txBody>
      </p:sp>
      <p:sp>
        <p:nvSpPr>
          <p:cNvPr id="15" name="Content Placeholder 14">
            <a:extLst>
              <a:ext uri="{FF2B5EF4-FFF2-40B4-BE49-F238E27FC236}">
                <a16:creationId xmlns:a16="http://schemas.microsoft.com/office/drawing/2014/main" id="{9ECE1477-199E-F139-132B-55DC6942CC3A}"/>
              </a:ext>
            </a:extLst>
          </p:cNvPr>
          <p:cNvSpPr>
            <a:spLocks noGrp="1"/>
          </p:cNvSpPr>
          <p:nvPr>
            <p:ph sz="quarter" idx="10" hasCustomPrompt="1"/>
          </p:nvPr>
        </p:nvSpPr>
        <p:spPr>
          <a:xfrm>
            <a:off x="582613" y="814388"/>
            <a:ext cx="8101012" cy="4067175"/>
          </a:xfrm>
          <a:prstGeom prst="rect">
            <a:avLst/>
          </a:prstGeom>
        </p:spPr>
        <p:txBody>
          <a:bodyPr>
            <a:normAutofit/>
          </a:bodyPr>
          <a:lstStyle>
            <a:lvl1pPr marL="266700" indent="-266700">
              <a:buNone/>
              <a:defRPr sz="1000">
                <a:latin typeface="Arial Narrow" panose="020B0606020202030204" pitchFamily="34" charset="0"/>
              </a:defRPr>
            </a:lvl1pPr>
            <a:lvl2pPr marL="342900" indent="0">
              <a:buNone/>
              <a:defRPr/>
            </a:lvl2pPr>
            <a:lvl3pPr marL="685800" indent="0">
              <a:buNone/>
              <a:defRPr/>
            </a:lvl3pPr>
            <a:lvl4pPr marL="1028700" indent="0">
              <a:buNone/>
              <a:defRPr/>
            </a:lvl4pPr>
            <a:lvl5pPr marL="1371600" indent="0">
              <a:buNone/>
              <a:defRPr/>
            </a:lvl5pPr>
          </a:lstStyle>
          <a:p>
            <a:pPr marL="266700" marR="0" lvl="0" indent="-266700" algn="l" defTabSz="342900" rtl="0" eaLnBrk="1" fontAlgn="auto" latinLnBrk="0" hangingPunct="1">
              <a:lnSpc>
                <a:spcPct val="100000"/>
              </a:lnSpc>
              <a:spcBef>
                <a:spcPct val="20000"/>
              </a:spcBef>
              <a:spcAft>
                <a:spcPts val="0"/>
              </a:spcAft>
              <a:buClr>
                <a:schemeClr val="accent1">
                  <a:lumMod val="50000"/>
                </a:schemeClr>
              </a:buClr>
              <a:buSzPct val="110000"/>
              <a:buFont typeface="Arial Narrow" panose="020B0606020202030204" pitchFamily="34" charset="0"/>
              <a:buNone/>
              <a:tabLst/>
              <a:defRPr/>
            </a:pPr>
            <a:r>
              <a:rPr lang="en-US" dirty="0"/>
              <a:t>Long line Long line Long line Long line Long line Long line Long line Long line Long line Long line Long line Long line Long line Long line Long line Long line Long line Long line Long line Long line Long line Long line Long line Long line Long line Long line Long line Long line Long line Long line Long line Long line Long line Long line Long line Long line Long line Long line Long line Long line Long line Long line </a:t>
            </a:r>
          </a:p>
          <a:p>
            <a:pPr lvl="0"/>
            <a:endParaRPr lang="en-US" dirty="0"/>
          </a:p>
        </p:txBody>
      </p:sp>
    </p:spTree>
    <p:extLst>
      <p:ext uri="{BB962C8B-B14F-4D97-AF65-F5344CB8AC3E}">
        <p14:creationId xmlns:p14="http://schemas.microsoft.com/office/powerpoint/2010/main" val="2366305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E3F75-4629-998C-D4E2-8B503E840A60}"/>
              </a:ext>
            </a:extLst>
          </p:cNvPr>
          <p:cNvSpPr>
            <a:spLocks noGrp="1"/>
          </p:cNvSpPr>
          <p:nvPr>
            <p:ph type="title"/>
          </p:nvPr>
        </p:nvSpPr>
        <p:spPr>
          <a:xfrm>
            <a:off x="567560" y="214953"/>
            <a:ext cx="7183887" cy="683682"/>
          </a:xfrm>
        </p:spPr>
        <p:txBody>
          <a:bodyPr/>
          <a:lstStyle>
            <a:lvl1pPr>
              <a:defRPr b="1"/>
            </a:lvl1pPr>
          </a:lstStyle>
          <a:p>
            <a:r>
              <a:rPr lang="en-GB" dirty="0"/>
              <a:t>Click to edit Master title style</a:t>
            </a:r>
          </a:p>
        </p:txBody>
      </p:sp>
      <p:sp>
        <p:nvSpPr>
          <p:cNvPr id="3" name="Date Placeholder 2">
            <a:extLst>
              <a:ext uri="{FF2B5EF4-FFF2-40B4-BE49-F238E27FC236}">
                <a16:creationId xmlns:a16="http://schemas.microsoft.com/office/drawing/2014/main" id="{57160149-4935-39AC-F9A6-3A67DF92E54A}"/>
              </a:ext>
            </a:extLst>
          </p:cNvPr>
          <p:cNvSpPr>
            <a:spLocks noGrp="1"/>
          </p:cNvSpPr>
          <p:nvPr>
            <p:ph type="dt" sz="half" idx="10"/>
          </p:nvPr>
        </p:nvSpPr>
        <p:spPr/>
        <p:txBody>
          <a:bodyPr/>
          <a:lstStyle/>
          <a:p>
            <a:r>
              <a:rPr lang="en-US"/>
              <a:t>22 October 2024</a:t>
            </a:r>
            <a:endParaRPr lang="en-GB"/>
          </a:p>
        </p:txBody>
      </p:sp>
      <p:sp>
        <p:nvSpPr>
          <p:cNvPr id="4" name="Footer Placeholder 3">
            <a:extLst>
              <a:ext uri="{FF2B5EF4-FFF2-40B4-BE49-F238E27FC236}">
                <a16:creationId xmlns:a16="http://schemas.microsoft.com/office/drawing/2014/main" id="{8DAF1058-E5AB-75EB-3440-399DB9E1D9B9}"/>
              </a:ext>
            </a:extLst>
          </p:cNvPr>
          <p:cNvSpPr>
            <a:spLocks noGrp="1"/>
          </p:cNvSpPr>
          <p:nvPr>
            <p:ph type="ftr" sz="quarter" idx="11"/>
          </p:nvPr>
        </p:nvSpPr>
        <p:spPr/>
        <p:txBody>
          <a:bodyPr/>
          <a:lstStyle/>
          <a:p>
            <a:r>
              <a:rPr lang="en-GB"/>
              <a:t>Logistic regression</a:t>
            </a:r>
          </a:p>
        </p:txBody>
      </p:sp>
      <p:sp>
        <p:nvSpPr>
          <p:cNvPr id="5" name="Slide Number Placeholder 4">
            <a:extLst>
              <a:ext uri="{FF2B5EF4-FFF2-40B4-BE49-F238E27FC236}">
                <a16:creationId xmlns:a16="http://schemas.microsoft.com/office/drawing/2014/main" id="{0A3AAE89-1CB8-B1D2-4FC2-01A5F9359E58}"/>
              </a:ext>
            </a:extLst>
          </p:cNvPr>
          <p:cNvSpPr>
            <a:spLocks noGrp="1"/>
          </p:cNvSpPr>
          <p:nvPr>
            <p:ph type="sldNum" sz="quarter" idx="12"/>
          </p:nvPr>
        </p:nvSpPr>
        <p:spPr/>
        <p:txBody>
          <a:bodyPr/>
          <a:lstStyle/>
          <a:p>
            <a:fld id="{9FAA51BB-2FC0-4DB8-B50E-F52D50E733B6}" type="slidenum">
              <a:rPr lang="en-GB" smtClean="0"/>
              <a:t>‹#›</a:t>
            </a:fld>
            <a:endParaRPr lang="en-GB"/>
          </a:p>
        </p:txBody>
      </p:sp>
      <p:pic>
        <p:nvPicPr>
          <p:cNvPr id="6" name="Picture 5" descr="A black background with text and colorful dots&#10;&#10;Description automatically generated">
            <a:extLst>
              <a:ext uri="{FF2B5EF4-FFF2-40B4-BE49-F238E27FC236}">
                <a16:creationId xmlns:a16="http://schemas.microsoft.com/office/drawing/2014/main" id="{064384DD-349E-96E1-9F2A-86B3CB91ED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51446" y="214953"/>
            <a:ext cx="1230628" cy="683682"/>
          </a:xfrm>
          <a:prstGeom prst="rect">
            <a:avLst/>
          </a:prstGeom>
        </p:spPr>
      </p:pic>
    </p:spTree>
    <p:extLst>
      <p:ext uri="{BB962C8B-B14F-4D97-AF65-F5344CB8AC3E}">
        <p14:creationId xmlns:p14="http://schemas.microsoft.com/office/powerpoint/2010/main" val="412761839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E3F75-4629-998C-D4E2-8B503E840A60}"/>
              </a:ext>
            </a:extLst>
          </p:cNvPr>
          <p:cNvSpPr>
            <a:spLocks noGrp="1"/>
          </p:cNvSpPr>
          <p:nvPr>
            <p:ph type="title"/>
          </p:nvPr>
        </p:nvSpPr>
        <p:spPr>
          <a:xfrm>
            <a:off x="567560" y="214953"/>
            <a:ext cx="7183887" cy="683682"/>
          </a:xfrm>
        </p:spPr>
        <p:txBody>
          <a:bodyPr/>
          <a:lstStyle>
            <a:lvl1pPr>
              <a:defRPr b="1"/>
            </a:lvl1pPr>
          </a:lstStyle>
          <a:p>
            <a:r>
              <a:rPr lang="en-GB" dirty="0"/>
              <a:t>Click to edit Master title style</a:t>
            </a:r>
          </a:p>
        </p:txBody>
      </p:sp>
      <p:sp>
        <p:nvSpPr>
          <p:cNvPr id="3" name="Date Placeholder 2">
            <a:extLst>
              <a:ext uri="{FF2B5EF4-FFF2-40B4-BE49-F238E27FC236}">
                <a16:creationId xmlns:a16="http://schemas.microsoft.com/office/drawing/2014/main" id="{57160149-4935-39AC-F9A6-3A67DF92E54A}"/>
              </a:ext>
            </a:extLst>
          </p:cNvPr>
          <p:cNvSpPr>
            <a:spLocks noGrp="1"/>
          </p:cNvSpPr>
          <p:nvPr>
            <p:ph type="dt" sz="half" idx="10"/>
          </p:nvPr>
        </p:nvSpPr>
        <p:spPr/>
        <p:txBody>
          <a:bodyPr/>
          <a:lstStyle/>
          <a:p>
            <a:r>
              <a:rPr lang="en-US"/>
              <a:t>22 October 2024</a:t>
            </a:r>
            <a:endParaRPr lang="en-GB"/>
          </a:p>
        </p:txBody>
      </p:sp>
      <p:sp>
        <p:nvSpPr>
          <p:cNvPr id="4" name="Footer Placeholder 3">
            <a:extLst>
              <a:ext uri="{FF2B5EF4-FFF2-40B4-BE49-F238E27FC236}">
                <a16:creationId xmlns:a16="http://schemas.microsoft.com/office/drawing/2014/main" id="{8DAF1058-E5AB-75EB-3440-399DB9E1D9B9}"/>
              </a:ext>
            </a:extLst>
          </p:cNvPr>
          <p:cNvSpPr>
            <a:spLocks noGrp="1"/>
          </p:cNvSpPr>
          <p:nvPr>
            <p:ph type="ftr" sz="quarter" idx="11"/>
          </p:nvPr>
        </p:nvSpPr>
        <p:spPr/>
        <p:txBody>
          <a:bodyPr/>
          <a:lstStyle/>
          <a:p>
            <a:r>
              <a:rPr lang="en-GB"/>
              <a:t>Logistic regression</a:t>
            </a:r>
          </a:p>
        </p:txBody>
      </p:sp>
      <p:sp>
        <p:nvSpPr>
          <p:cNvPr id="5" name="Slide Number Placeholder 4">
            <a:extLst>
              <a:ext uri="{FF2B5EF4-FFF2-40B4-BE49-F238E27FC236}">
                <a16:creationId xmlns:a16="http://schemas.microsoft.com/office/drawing/2014/main" id="{0A3AAE89-1CB8-B1D2-4FC2-01A5F9359E58}"/>
              </a:ext>
            </a:extLst>
          </p:cNvPr>
          <p:cNvSpPr>
            <a:spLocks noGrp="1"/>
          </p:cNvSpPr>
          <p:nvPr>
            <p:ph type="sldNum" sz="quarter" idx="12"/>
          </p:nvPr>
        </p:nvSpPr>
        <p:spPr/>
        <p:txBody>
          <a:bodyPr/>
          <a:lstStyle/>
          <a:p>
            <a:fld id="{9FAA51BB-2FC0-4DB8-B50E-F52D50E733B6}" type="slidenum">
              <a:rPr lang="en-GB" smtClean="0"/>
              <a:t>‹#›</a:t>
            </a:fld>
            <a:endParaRPr lang="en-GB"/>
          </a:p>
        </p:txBody>
      </p:sp>
      <p:pic>
        <p:nvPicPr>
          <p:cNvPr id="6" name="Picture 5" descr="A black background with text and colorful dots&#10;&#10;Description automatically generated">
            <a:extLst>
              <a:ext uri="{FF2B5EF4-FFF2-40B4-BE49-F238E27FC236}">
                <a16:creationId xmlns:a16="http://schemas.microsoft.com/office/drawing/2014/main" id="{064384DD-349E-96E1-9F2A-86B3CB91ED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51446" y="214953"/>
            <a:ext cx="1230628" cy="683682"/>
          </a:xfrm>
          <a:prstGeom prst="rect">
            <a:avLst/>
          </a:prstGeom>
        </p:spPr>
      </p:pic>
    </p:spTree>
    <p:extLst>
      <p:ext uri="{BB962C8B-B14F-4D97-AF65-F5344CB8AC3E}">
        <p14:creationId xmlns:p14="http://schemas.microsoft.com/office/powerpoint/2010/main" val="331119712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HSS8005">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801C533-1867-C4B9-70FF-DCAFD675B741}"/>
              </a:ext>
            </a:extLst>
          </p:cNvPr>
          <p:cNvSpPr/>
          <p:nvPr userDrawn="1"/>
        </p:nvSpPr>
        <p:spPr>
          <a:xfrm>
            <a:off x="243401" y="539430"/>
            <a:ext cx="3986522" cy="4104933"/>
          </a:xfrm>
          <a:prstGeom prst="roundRect">
            <a:avLst/>
          </a:prstGeom>
          <a:solidFill>
            <a:srgbClr val="1B416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Text Placeholder 12">
            <a:extLst>
              <a:ext uri="{FF2B5EF4-FFF2-40B4-BE49-F238E27FC236}">
                <a16:creationId xmlns:a16="http://schemas.microsoft.com/office/drawing/2014/main" id="{398134AA-A809-2C78-E9D1-9C77302824E7}"/>
              </a:ext>
            </a:extLst>
          </p:cNvPr>
          <p:cNvSpPr>
            <a:spLocks noGrp="1"/>
          </p:cNvSpPr>
          <p:nvPr>
            <p:ph type="body" sz="quarter" idx="10" hasCustomPrompt="1"/>
          </p:nvPr>
        </p:nvSpPr>
        <p:spPr>
          <a:xfrm>
            <a:off x="1322262" y="1301327"/>
            <a:ext cx="2681423" cy="734994"/>
          </a:xfrm>
          <a:effectLst>
            <a:outerShdw blurRad="50800" dist="38100" dir="2700000" algn="tl" rotWithShape="0">
              <a:prstClr val="black">
                <a:alpha val="40000"/>
              </a:prstClr>
            </a:outerShdw>
          </a:effectLst>
        </p:spPr>
        <p:txBody>
          <a:bodyPr>
            <a:noAutofit/>
          </a:bodyPr>
          <a:lstStyle>
            <a:lvl1pPr marL="0" indent="0" algn="l">
              <a:buNone/>
              <a:defRPr sz="4000" b="1">
                <a:solidFill>
                  <a:schemeClr val="bg1"/>
                </a:solidFill>
                <a:effectLst>
                  <a:outerShdw blurRad="38100" dist="38100" dir="2700000" algn="tl">
                    <a:srgbClr val="000000">
                      <a:alpha val="43137"/>
                    </a:srgbClr>
                  </a:outerShdw>
                </a:effectLst>
                <a:latin typeface="Arial Black" panose="020B0A04020102020204" pitchFamily="34" charset="0"/>
              </a:defRPr>
            </a:lvl1pPr>
          </a:lstStyle>
          <a:p>
            <a:pPr lvl="0"/>
            <a:r>
              <a:rPr lang="en-GB" dirty="0"/>
              <a:t>Week</a:t>
            </a:r>
          </a:p>
        </p:txBody>
      </p:sp>
      <p:sp>
        <p:nvSpPr>
          <p:cNvPr id="14" name="Text Placeholder 12">
            <a:extLst>
              <a:ext uri="{FF2B5EF4-FFF2-40B4-BE49-F238E27FC236}">
                <a16:creationId xmlns:a16="http://schemas.microsoft.com/office/drawing/2014/main" id="{AAD8091D-CC63-8091-2050-23392AD44206}"/>
              </a:ext>
            </a:extLst>
          </p:cNvPr>
          <p:cNvSpPr>
            <a:spLocks noGrp="1"/>
          </p:cNvSpPr>
          <p:nvPr>
            <p:ph type="body" sz="quarter" idx="11" hasCustomPrompt="1"/>
          </p:nvPr>
        </p:nvSpPr>
        <p:spPr>
          <a:xfrm>
            <a:off x="517483" y="2258187"/>
            <a:ext cx="3486202" cy="734994"/>
          </a:xfrm>
          <a:effectLst>
            <a:outerShdw blurRad="50800" dist="38100" dir="2700000" algn="tl" rotWithShape="0">
              <a:prstClr val="black">
                <a:alpha val="40000"/>
              </a:prstClr>
            </a:outerShdw>
          </a:effectLst>
        </p:spPr>
        <p:txBody>
          <a:bodyPr>
            <a:noAutofit/>
          </a:bodyPr>
          <a:lstStyle>
            <a:lvl1pPr marL="0" indent="0" algn="ctr">
              <a:buNone/>
              <a:defRPr sz="3200" b="1">
                <a:solidFill>
                  <a:srgbClr val="BC8F00"/>
                </a:solidFill>
                <a:effectLst>
                  <a:outerShdw blurRad="38100" dist="38100" dir="2700000" algn="tl">
                    <a:srgbClr val="000000">
                      <a:alpha val="43137"/>
                    </a:srgbClr>
                  </a:outerShdw>
                </a:effectLst>
                <a:latin typeface="Arial Black" panose="020B0A04020102020204" pitchFamily="34" charset="0"/>
              </a:defRPr>
            </a:lvl1pPr>
          </a:lstStyle>
          <a:p>
            <a:pPr lvl="0"/>
            <a:r>
              <a:rPr lang="en-GB" dirty="0"/>
              <a:t>Title</a:t>
            </a:r>
          </a:p>
        </p:txBody>
      </p:sp>
      <p:sp>
        <p:nvSpPr>
          <p:cNvPr id="15" name="Text Placeholder 12">
            <a:extLst>
              <a:ext uri="{FF2B5EF4-FFF2-40B4-BE49-F238E27FC236}">
                <a16:creationId xmlns:a16="http://schemas.microsoft.com/office/drawing/2014/main" id="{B968507A-6057-2009-0EF2-C6F0328D114C}"/>
              </a:ext>
            </a:extLst>
          </p:cNvPr>
          <p:cNvSpPr>
            <a:spLocks noGrp="1"/>
          </p:cNvSpPr>
          <p:nvPr>
            <p:ph type="body" sz="quarter" idx="12" hasCustomPrompt="1"/>
          </p:nvPr>
        </p:nvSpPr>
        <p:spPr>
          <a:xfrm>
            <a:off x="517483" y="3215047"/>
            <a:ext cx="3486202" cy="734994"/>
          </a:xfrm>
          <a:effectLst>
            <a:outerShdw blurRad="50800" dist="38100" dir="2700000" algn="tl" rotWithShape="0">
              <a:prstClr val="black">
                <a:alpha val="40000"/>
              </a:prstClr>
            </a:outerShdw>
          </a:effectLst>
        </p:spPr>
        <p:txBody>
          <a:bodyPr>
            <a:noAutofit/>
          </a:bodyPr>
          <a:lstStyle>
            <a:lvl1pPr marL="0" indent="0" algn="ctr">
              <a:buNone/>
              <a:defRPr sz="2400" b="1">
                <a:solidFill>
                  <a:schemeClr val="bg1"/>
                </a:solidFill>
                <a:effectLst/>
                <a:latin typeface="+mn-lt"/>
              </a:defRPr>
            </a:lvl1pPr>
          </a:lstStyle>
          <a:p>
            <a:pPr lvl="0"/>
            <a:r>
              <a:rPr lang="en-GB" dirty="0"/>
              <a:t>Subtitle</a:t>
            </a:r>
          </a:p>
        </p:txBody>
      </p:sp>
      <p:pic>
        <p:nvPicPr>
          <p:cNvPr id="5" name="Picture 4" descr="A blue shield with white text and a cross&#10;&#10;Description automatically generated">
            <a:extLst>
              <a:ext uri="{FF2B5EF4-FFF2-40B4-BE49-F238E27FC236}">
                <a16:creationId xmlns:a16="http://schemas.microsoft.com/office/drawing/2014/main" id="{50230BBA-3272-4F07-2051-FD42A0B8E12B}"/>
              </a:ext>
            </a:extLst>
          </p:cNvPr>
          <p:cNvPicPr>
            <a:picLocks noChangeAspect="1"/>
          </p:cNvPicPr>
          <p:nvPr userDrawn="1"/>
        </p:nvPicPr>
        <p:blipFill>
          <a:blip r:embed="rId2"/>
          <a:stretch>
            <a:fillRect/>
          </a:stretch>
        </p:blipFill>
        <p:spPr>
          <a:xfrm>
            <a:off x="550019" y="1282774"/>
            <a:ext cx="688268" cy="809163"/>
          </a:xfrm>
          <a:prstGeom prst="rect">
            <a:avLst/>
          </a:prstGeom>
        </p:spPr>
      </p:pic>
      <p:sp>
        <p:nvSpPr>
          <p:cNvPr id="10" name="SmartArt Placeholder 9">
            <a:extLst>
              <a:ext uri="{FF2B5EF4-FFF2-40B4-BE49-F238E27FC236}">
                <a16:creationId xmlns:a16="http://schemas.microsoft.com/office/drawing/2014/main" id="{9462080A-D57A-6BE4-52F9-7E334BB26EA8}"/>
              </a:ext>
            </a:extLst>
          </p:cNvPr>
          <p:cNvSpPr>
            <a:spLocks noGrp="1"/>
          </p:cNvSpPr>
          <p:nvPr>
            <p:ph type="dgm" sz="quarter" idx="13"/>
          </p:nvPr>
        </p:nvSpPr>
        <p:spPr>
          <a:xfrm>
            <a:off x="4177294" y="282872"/>
            <a:ext cx="4644443" cy="4598314"/>
          </a:xfrm>
        </p:spPr>
        <p:txBody>
          <a:bodyPr/>
          <a:lstStyle>
            <a:lvl1pPr marL="0" indent="0">
              <a:buNone/>
              <a:defRPr/>
            </a:lvl1pPr>
          </a:lstStyle>
          <a:p>
            <a:endParaRPr lang="en-GB" dirty="0"/>
          </a:p>
        </p:txBody>
      </p:sp>
    </p:spTree>
    <p:extLst>
      <p:ext uri="{BB962C8B-B14F-4D97-AF65-F5344CB8AC3E}">
        <p14:creationId xmlns:p14="http://schemas.microsoft.com/office/powerpoint/2010/main" val="1639609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7532376" cy="371011"/>
          </a:xfrm>
          <a:prstGeom prst="rect">
            <a:avLst/>
          </a:prstGeom>
        </p:spPr>
        <p:txBody>
          <a:bodyPr/>
          <a:lstStyle>
            <a:lvl1pPr>
              <a:defRPr/>
            </a:lvl1pPr>
          </a:lstStyle>
          <a:p>
            <a:r>
              <a:rPr lang="en-US" dirty="0"/>
              <a:t>Slide title</a:t>
            </a:r>
          </a:p>
        </p:txBody>
      </p:sp>
      <p:sp>
        <p:nvSpPr>
          <p:cNvPr id="3" name="Content Placeholder 2"/>
          <p:cNvSpPr>
            <a:spLocks noGrp="1"/>
          </p:cNvSpPr>
          <p:nvPr>
            <p:ph idx="1" hasCustomPrompt="1"/>
          </p:nvPr>
        </p:nvSpPr>
        <p:spPr>
          <a:xfrm>
            <a:off x="457200" y="637953"/>
            <a:ext cx="8229600" cy="4222937"/>
          </a:xfrm>
          <a:prstGeom prst="rect">
            <a:avLst/>
          </a:prstGeom>
        </p:spPr>
        <p:txBody>
          <a:bodyPr anchor="t"/>
          <a:lstStyle>
            <a:lvl1pPr>
              <a:defRPr/>
            </a:lvl1pPr>
            <a:lvl2pPr>
              <a:defRPr sz="1800"/>
            </a:lvl2pPr>
            <a:lvl4pPr>
              <a:defRPr/>
            </a:lvl4pPr>
            <a:lvl5pPr marL="803275" indent="0">
              <a:buNone/>
              <a:defRPr/>
            </a:lvl5pPr>
          </a:lstStyle>
          <a:p>
            <a:pPr lvl="0"/>
            <a:r>
              <a:rPr lang="en-US" dirty="0"/>
              <a:t>First level</a:t>
            </a:r>
          </a:p>
          <a:p>
            <a:pPr lvl="1"/>
            <a:r>
              <a:rPr lang="en-US" dirty="0"/>
              <a:t>Second level</a:t>
            </a:r>
          </a:p>
          <a:p>
            <a:pPr lvl="2"/>
            <a:r>
              <a:rPr lang="en-US" dirty="0"/>
              <a:t>Third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a:t>Slide </a:t>
            </a:r>
            <a:fld id="{C5EF2332-01BF-834F-8236-50238282D533}" type="slidenum">
              <a:rPr lang="en-US" smtClean="0"/>
              <a:pPr/>
              <a:t>‹#›</a:t>
            </a:fld>
            <a:endParaRPr lang="en-US" dirty="0"/>
          </a:p>
        </p:txBody>
      </p:sp>
    </p:spTree>
    <p:extLst>
      <p:ext uri="{BB962C8B-B14F-4D97-AF65-F5344CB8AC3E}">
        <p14:creationId xmlns:p14="http://schemas.microsoft.com/office/powerpoint/2010/main" val="2286794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7532376" cy="371011"/>
          </a:xfrm>
          <a:prstGeom prst="rect">
            <a:avLst/>
          </a:prstGeom>
        </p:spPr>
        <p:txBody>
          <a:bodyPr/>
          <a:lstStyle>
            <a:lvl1pPr>
              <a:defRPr/>
            </a:lvl1pPr>
          </a:lstStyle>
          <a:p>
            <a:r>
              <a:rPr lang="en-US" dirty="0"/>
              <a:t>Slide title</a:t>
            </a:r>
          </a:p>
        </p:txBody>
      </p:sp>
      <p:sp>
        <p:nvSpPr>
          <p:cNvPr id="3" name="Content Placeholder 2"/>
          <p:cNvSpPr>
            <a:spLocks noGrp="1"/>
          </p:cNvSpPr>
          <p:nvPr>
            <p:ph idx="1"/>
          </p:nvPr>
        </p:nvSpPr>
        <p:spPr>
          <a:xfrm>
            <a:off x="457200" y="637953"/>
            <a:ext cx="8229600" cy="4222937"/>
          </a:xfrm>
          <a:prstGeom prst="rect">
            <a:avLst/>
          </a:prstGeom>
        </p:spPr>
        <p:txBody>
          <a:bodyPr anchor="t"/>
          <a:lstStyle>
            <a:lvl1pPr marL="146050" indent="0">
              <a:buSzPct val="200000"/>
              <a:buFont typeface="Arial" panose="020B0604020202020204" pitchFamily="34" charset="0"/>
              <a:buNone/>
              <a:defRPr/>
            </a:lvl1pPr>
            <a:lvl2pPr>
              <a:defRPr sz="1800"/>
            </a:lvl2pPr>
            <a:lvl4pPr>
              <a:defRPr/>
            </a:lvl4pPr>
            <a:lvl5pPr marL="803275" indent="0">
              <a:buNone/>
              <a:defRPr/>
            </a:lvl5pPr>
          </a:lstStyle>
          <a:p>
            <a:pPr marL="269875" marR="0" lvl="0" indent="-269875" algn="l" defTabSz="342900" rtl="0" eaLnBrk="1" fontAlgn="auto" latinLnBrk="0" hangingPunct="1">
              <a:lnSpc>
                <a:spcPct val="100000"/>
              </a:lnSpc>
              <a:spcBef>
                <a:spcPct val="20000"/>
              </a:spcBef>
              <a:spcAft>
                <a:spcPts val="0"/>
              </a:spcAft>
              <a:buClr>
                <a:srgbClr val="4F81BD">
                  <a:lumMod val="50000"/>
                </a:srgbClr>
              </a:buClr>
              <a:buSzPct val="130000"/>
              <a:buFont typeface="Arial Narrow" panose="020B060602020203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Click to edit Master text styles</a:t>
            </a:r>
          </a:p>
          <a:p>
            <a:pPr marL="539750" marR="0" lvl="1" indent="-196850" algn="l" defTabSz="342900" rtl="0" eaLnBrk="1" fontAlgn="auto" latinLnBrk="0" hangingPunct="1">
              <a:lnSpc>
                <a:spcPct val="100000"/>
              </a:lnSpc>
              <a:spcBef>
                <a:spcPct val="20000"/>
              </a:spcBef>
              <a:spcAft>
                <a:spcPts val="0"/>
              </a:spcAft>
              <a:buClr>
                <a:srgbClr val="4F81BD">
                  <a:lumMod val="50000"/>
                </a:srgbClr>
              </a:buClr>
              <a:buSzTx/>
              <a:buFont typeface="Arial Narrow" panose="020B0606020202030204" pitchFamily="34" charset="0"/>
              <a:buChar char="►"/>
              <a:tabLst/>
              <a:defRPr/>
            </a:pPr>
            <a:r>
              <a:rPr kumimoji="0" lang="en-US" sz="18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Second level</a:t>
            </a:r>
          </a:p>
          <a:p>
            <a:pPr marL="717550" marR="0" lvl="2" indent="-269875" algn="l" defTabSz="342900" rtl="0" eaLnBrk="1" fontAlgn="auto" latinLnBrk="0" hangingPunct="1">
              <a:lnSpc>
                <a:spcPct val="70000"/>
              </a:lnSpc>
              <a:spcBef>
                <a:spcPct val="20000"/>
              </a:spcBef>
              <a:spcAft>
                <a:spcPts val="0"/>
              </a:spcAft>
              <a:buClr>
                <a:srgbClr val="17375E"/>
              </a:buClr>
              <a:buSzPct val="110000"/>
              <a:buFont typeface="Courier New" panose="02070309020205020404" pitchFamily="49" charset="0"/>
              <a:buChar char="o"/>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Third level</a:t>
            </a:r>
          </a:p>
          <a:p>
            <a:pPr lvl="0"/>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a:t>Slide </a:t>
            </a:r>
            <a:fld id="{C5EF2332-01BF-834F-8236-50238282D533}" type="slidenum">
              <a:rPr lang="en-US" smtClean="0"/>
              <a:pPr/>
              <a:t>‹#›</a:t>
            </a:fld>
            <a:endParaRPr lang="en-US" dirty="0"/>
          </a:p>
        </p:txBody>
      </p:sp>
    </p:spTree>
    <p:extLst>
      <p:ext uri="{BB962C8B-B14F-4D97-AF65-F5344CB8AC3E}">
        <p14:creationId xmlns:p14="http://schemas.microsoft.com/office/powerpoint/2010/main" val="913572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descr="A group of blue and white dots&#10;&#10;Description automatically generated">
            <a:extLst>
              <a:ext uri="{FF2B5EF4-FFF2-40B4-BE49-F238E27FC236}">
                <a16:creationId xmlns:a16="http://schemas.microsoft.com/office/drawing/2014/main" id="{C6AC9A63-0AF1-7CF9-73A8-DF0218F02883}"/>
              </a:ext>
            </a:extLst>
          </p:cNvPr>
          <p:cNvPicPr>
            <a:picLocks noChangeAspect="1"/>
          </p:cNvPicPr>
          <p:nvPr userDrawn="1"/>
        </p:nvPicPr>
        <p:blipFill>
          <a:blip r:embed="rId2"/>
          <a:stretch>
            <a:fillRect/>
          </a:stretch>
        </p:blipFill>
        <p:spPr>
          <a:xfrm>
            <a:off x="41565" y="193964"/>
            <a:ext cx="9080318" cy="4641272"/>
          </a:xfrm>
          <a:prstGeom prst="rect">
            <a:avLst/>
          </a:prstGeom>
        </p:spPr>
      </p:pic>
      <p:sp>
        <p:nvSpPr>
          <p:cNvPr id="3" name="Title 1">
            <a:extLst>
              <a:ext uri="{FF2B5EF4-FFF2-40B4-BE49-F238E27FC236}">
                <a16:creationId xmlns:a16="http://schemas.microsoft.com/office/drawing/2014/main" id="{CF921059-ACFF-7915-A3D0-F9C1B133264B}"/>
              </a:ext>
            </a:extLst>
          </p:cNvPr>
          <p:cNvSpPr>
            <a:spLocks noGrp="1"/>
          </p:cNvSpPr>
          <p:nvPr>
            <p:ph type="ctrTitle" hasCustomPrompt="1"/>
          </p:nvPr>
        </p:nvSpPr>
        <p:spPr>
          <a:xfrm>
            <a:off x="4168723" y="1025235"/>
            <a:ext cx="4624011" cy="786585"/>
          </a:xfrm>
          <a:prstGeom prst="rect">
            <a:avLst/>
          </a:prstGeom>
          <a:effectLst>
            <a:outerShdw blurRad="50800" dist="38100" algn="l" rotWithShape="0">
              <a:prstClr val="black">
                <a:alpha val="40000"/>
              </a:prstClr>
            </a:outerShdw>
          </a:effectLst>
        </p:spPr>
        <p:txBody>
          <a:bodyPr>
            <a:noAutofit/>
          </a:bodyPr>
          <a:lstStyle>
            <a:lvl1pPr marL="742950" indent="-742950" algn="l">
              <a:buFont typeface="+mj-lt"/>
              <a:buAutoNum type="arabicPeriod"/>
              <a:defRPr sz="4400">
                <a:solidFill>
                  <a:srgbClr val="17375E"/>
                </a:solidFill>
              </a:defRPr>
            </a:lvl1pPr>
          </a:lstStyle>
          <a:p>
            <a:r>
              <a:rPr lang="en-US" dirty="0"/>
              <a:t>Section number</a:t>
            </a:r>
          </a:p>
        </p:txBody>
      </p:sp>
    </p:spTree>
    <p:extLst>
      <p:ext uri="{BB962C8B-B14F-4D97-AF65-F5344CB8AC3E}">
        <p14:creationId xmlns:p14="http://schemas.microsoft.com/office/powerpoint/2010/main" val="3227967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7532376" cy="371011"/>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652130"/>
            <a:ext cx="4038600" cy="4215899"/>
          </a:xfrm>
          <a:prstGeom prst="rect">
            <a:avLst/>
          </a:prstGeom>
        </p:spPr>
        <p:txBody>
          <a:bodyPr>
            <a:normAutofit/>
          </a:bodyPr>
          <a:lstStyle>
            <a:lvl1pPr>
              <a:defRPr sz="1800"/>
            </a:lvl1pPr>
            <a:lvl2pPr>
              <a:defRPr sz="1600"/>
            </a:lvl2pPr>
            <a:lvl3pPr>
              <a:defRPr sz="1400"/>
            </a:lvl3pPr>
            <a:lvl4pPr>
              <a:defRPr sz="1200"/>
            </a:lvl4pPr>
            <a:lvl5pPr>
              <a:defRPr sz="11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652130"/>
            <a:ext cx="4038600" cy="4215899"/>
          </a:xfrm>
          <a:prstGeom prst="rect">
            <a:avLst/>
          </a:prstGeom>
        </p:spPr>
        <p:txBody>
          <a:bodyPr>
            <a:normAutofit/>
          </a:bodyPr>
          <a:lstStyle>
            <a:lvl1pPr>
              <a:defRPr sz="1800"/>
            </a:lvl1pPr>
            <a:lvl2pPr>
              <a:defRPr sz="1600"/>
            </a:lvl2pPr>
            <a:lvl3pPr>
              <a:defRPr sz="1400"/>
            </a:lvl3pPr>
            <a:lvl4pPr>
              <a:defRPr sz="1200"/>
            </a:lvl4pPr>
            <a:lvl5pPr>
              <a:defRPr sz="11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a:t>Slide </a:t>
            </a:r>
            <a:fld id="{C5EF2332-01BF-834F-8236-50238282D533}" type="slidenum">
              <a:rPr lang="en-US" smtClean="0"/>
              <a:pPr/>
              <a:t>‹#›</a:t>
            </a:fld>
            <a:endParaRPr lang="en-US" dirty="0"/>
          </a:p>
        </p:txBody>
      </p:sp>
    </p:spTree>
    <p:extLst>
      <p:ext uri="{BB962C8B-B14F-4D97-AF65-F5344CB8AC3E}">
        <p14:creationId xmlns:p14="http://schemas.microsoft.com/office/powerpoint/2010/main" val="2619886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B7AB64-9D37-A409-E408-6D731768838D}"/>
              </a:ext>
            </a:extLst>
          </p:cNvPr>
          <p:cNvSpPr>
            <a:spLocks noGrp="1"/>
          </p:cNvSpPr>
          <p:nvPr>
            <p:ph idx="1"/>
          </p:nvPr>
        </p:nvSpPr>
        <p:spPr>
          <a:xfrm>
            <a:off x="3907869" y="833523"/>
            <a:ext cx="4777343" cy="4015000"/>
          </a:xfrm>
          <a:prstGeom prst="rect">
            <a:avLst/>
          </a:prstGeom>
        </p:spPr>
        <p:txBody>
          <a:bodyPr>
            <a:normAutofit/>
          </a:bodyPr>
          <a:lstStyle>
            <a:lvl1pPr marL="0" indent="0">
              <a:buNone/>
              <a:defRPr sz="1200"/>
            </a:lvl1pPr>
            <a:lvl2pPr marL="342900" indent="0">
              <a:buNone/>
              <a:defRPr sz="1600"/>
            </a:lvl2pPr>
            <a:lvl3pPr marL="685800" indent="0">
              <a:buNone/>
              <a:defRPr sz="1400"/>
            </a:lvl3pPr>
            <a:lvl4pPr marL="1028700" indent="0">
              <a:buNone/>
              <a:defRPr sz="1200"/>
            </a:lvl4pPr>
            <a:lvl5pPr marL="1371600" indent="0">
              <a:buNone/>
              <a:defRPr sz="1200"/>
            </a:lvl5pPr>
            <a:lvl6pPr>
              <a:defRPr sz="2000"/>
            </a:lvl6pPr>
            <a:lvl7pPr>
              <a:defRPr sz="2000"/>
            </a:lvl7pPr>
            <a:lvl8pPr>
              <a:defRPr sz="2000"/>
            </a:lvl8pPr>
            <a:lvl9pPr>
              <a:defRPr sz="2000"/>
            </a:lvl9pPr>
          </a:lstStyle>
          <a:p>
            <a:pPr lvl="0"/>
            <a:endParaRPr lang="en-GB" dirty="0"/>
          </a:p>
        </p:txBody>
      </p:sp>
      <p:sp>
        <p:nvSpPr>
          <p:cNvPr id="4" name="Text Placeholder 3">
            <a:extLst>
              <a:ext uri="{FF2B5EF4-FFF2-40B4-BE49-F238E27FC236}">
                <a16:creationId xmlns:a16="http://schemas.microsoft.com/office/drawing/2014/main" id="{824213AC-B520-1C10-5083-9B4C825E476E}"/>
              </a:ext>
            </a:extLst>
          </p:cNvPr>
          <p:cNvSpPr>
            <a:spLocks noGrp="1"/>
          </p:cNvSpPr>
          <p:nvPr>
            <p:ph type="body" sz="half" idx="2"/>
          </p:nvPr>
        </p:nvSpPr>
        <p:spPr>
          <a:xfrm>
            <a:off x="457200" y="839871"/>
            <a:ext cx="3364860" cy="4015001"/>
          </a:xfrm>
          <a:prstGeom prst="rect">
            <a:avLst/>
          </a:prstGeom>
          <a:solidFill>
            <a:schemeClr val="accent1">
              <a:lumMod val="20000"/>
              <a:lumOff val="80000"/>
            </a:schemeClr>
          </a:solidFill>
          <a:effectLst>
            <a:outerShdw blurRad="38100" dist="25400" dir="5400000" algn="ctr" rotWithShape="0">
              <a:schemeClr val="tx1">
                <a:alpha val="35000"/>
              </a:schemeClr>
            </a:outerShdw>
          </a:effectLst>
        </p:spPr>
        <p:txBody>
          <a:bodyPr>
            <a:normAutofit/>
          </a:bodyPr>
          <a:lstStyle>
            <a:lvl1pPr marL="0" indent="0">
              <a:buNone/>
              <a:defRPr sz="1100">
                <a:latin typeface="Courier New" panose="02070309020205020404" pitchFamily="49" charset="0"/>
                <a:cs typeface="Courier New" panose="02070309020205020404" pitchFamily="49"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a:extLst>
              <a:ext uri="{FF2B5EF4-FFF2-40B4-BE49-F238E27FC236}">
                <a16:creationId xmlns:a16="http://schemas.microsoft.com/office/drawing/2014/main" id="{B44277B0-3AC5-0D62-7994-A671EFD6E93E}"/>
              </a:ext>
            </a:extLst>
          </p:cNvPr>
          <p:cNvSpPr>
            <a:spLocks noGrp="1"/>
          </p:cNvSpPr>
          <p:nvPr>
            <p:ph type="ftr" sz="quarter" idx="11"/>
          </p:nvPr>
        </p:nvSpPr>
        <p:spPr/>
        <p:txBody>
          <a:bodyPr/>
          <a:lstStyle/>
          <a:p>
            <a:endParaRPr lang="en-GB"/>
          </a:p>
        </p:txBody>
      </p:sp>
      <p:sp>
        <p:nvSpPr>
          <p:cNvPr id="12" name="Rectangle 11">
            <a:extLst>
              <a:ext uri="{FF2B5EF4-FFF2-40B4-BE49-F238E27FC236}">
                <a16:creationId xmlns:a16="http://schemas.microsoft.com/office/drawing/2014/main" id="{B33439DB-6588-794C-92DD-76181D42F47F}"/>
              </a:ext>
            </a:extLst>
          </p:cNvPr>
          <p:cNvSpPr/>
          <p:nvPr userDrawn="1"/>
        </p:nvSpPr>
        <p:spPr>
          <a:xfrm>
            <a:off x="457200" y="614938"/>
            <a:ext cx="3364860" cy="169977"/>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b="1" dirty="0">
                <a:solidFill>
                  <a:schemeClr val="tx1"/>
                </a:solidFill>
                <a:latin typeface="Courier New" panose="02070309020205020404" pitchFamily="49" charset="0"/>
                <a:cs typeface="Courier New" panose="02070309020205020404" pitchFamily="49" charset="0"/>
              </a:rPr>
              <a:t>&lt;/&gt;</a:t>
            </a:r>
          </a:p>
        </p:txBody>
      </p:sp>
      <p:sp>
        <p:nvSpPr>
          <p:cNvPr id="13" name="Rectangle 12">
            <a:extLst>
              <a:ext uri="{FF2B5EF4-FFF2-40B4-BE49-F238E27FC236}">
                <a16:creationId xmlns:a16="http://schemas.microsoft.com/office/drawing/2014/main" id="{4A9D3742-67F6-2461-E61A-66FEFDBD2653}"/>
              </a:ext>
            </a:extLst>
          </p:cNvPr>
          <p:cNvSpPr/>
          <p:nvPr userDrawn="1"/>
        </p:nvSpPr>
        <p:spPr>
          <a:xfrm>
            <a:off x="3907870" y="614938"/>
            <a:ext cx="4777344" cy="169977"/>
          </a:xfrm>
          <a:prstGeom prst="rect">
            <a:avLst/>
          </a:prstGeom>
          <a:solidFill>
            <a:srgbClr val="FAE3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b="1" dirty="0">
                <a:solidFill>
                  <a:schemeClr val="tx1"/>
                </a:solidFill>
                <a:latin typeface="Courier New" panose="02070309020205020404" pitchFamily="49" charset="0"/>
                <a:cs typeface="Courier New" panose="02070309020205020404" pitchFamily="49" charset="0"/>
              </a:rPr>
              <a:t>Output</a:t>
            </a:r>
          </a:p>
        </p:txBody>
      </p:sp>
      <p:sp>
        <p:nvSpPr>
          <p:cNvPr id="2" name="Title 1">
            <a:extLst>
              <a:ext uri="{FF2B5EF4-FFF2-40B4-BE49-F238E27FC236}">
                <a16:creationId xmlns:a16="http://schemas.microsoft.com/office/drawing/2014/main" id="{8C216D18-5879-951E-312D-F35B3AEFF7CC}"/>
              </a:ext>
            </a:extLst>
          </p:cNvPr>
          <p:cNvSpPr>
            <a:spLocks noGrp="1"/>
          </p:cNvSpPr>
          <p:nvPr>
            <p:ph type="title"/>
          </p:nvPr>
        </p:nvSpPr>
        <p:spPr>
          <a:xfrm>
            <a:off x="457199" y="205979"/>
            <a:ext cx="8229599" cy="371011"/>
          </a:xfrm>
          <a:prstGeom prst="rect">
            <a:avLst/>
          </a:prstGeom>
        </p:spPr>
        <p:txBody>
          <a:bodyPr/>
          <a:lstStyle/>
          <a:p>
            <a:r>
              <a:rPr lang="en-US"/>
              <a:t>Click to edit Master title style</a:t>
            </a:r>
          </a:p>
        </p:txBody>
      </p:sp>
      <p:sp>
        <p:nvSpPr>
          <p:cNvPr id="5" name="Slide Number Placeholder 8">
            <a:extLst>
              <a:ext uri="{FF2B5EF4-FFF2-40B4-BE49-F238E27FC236}">
                <a16:creationId xmlns:a16="http://schemas.microsoft.com/office/drawing/2014/main" id="{CC8FF6EA-8682-2BC8-E9B8-C6157593BBD6}"/>
              </a:ext>
            </a:extLst>
          </p:cNvPr>
          <p:cNvSpPr>
            <a:spLocks noGrp="1"/>
          </p:cNvSpPr>
          <p:nvPr>
            <p:ph type="sldNum" sz="quarter" idx="12"/>
          </p:nvPr>
        </p:nvSpPr>
        <p:spPr>
          <a:xfrm>
            <a:off x="8017391" y="4930467"/>
            <a:ext cx="669407" cy="180215"/>
          </a:xfrm>
        </p:spPr>
        <p:txBody>
          <a:bodyPr/>
          <a:lstStyle/>
          <a:p>
            <a:r>
              <a:rPr lang="en-US" dirty="0"/>
              <a:t>Slide </a:t>
            </a:r>
            <a:fld id="{C5EF2332-01BF-834F-8236-50238282D533}" type="slidenum">
              <a:rPr lang="en-US" smtClean="0"/>
              <a:pPr/>
              <a:t>‹#›</a:t>
            </a:fld>
            <a:endParaRPr lang="en-US" dirty="0"/>
          </a:p>
        </p:txBody>
      </p:sp>
    </p:spTree>
    <p:extLst>
      <p:ext uri="{BB962C8B-B14F-4D97-AF65-F5344CB8AC3E}">
        <p14:creationId xmlns:p14="http://schemas.microsoft.com/office/powerpoint/2010/main" val="949909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7532376" cy="371011"/>
          </a:xfrm>
          <a:prstGeom prst="rect">
            <a:avLst/>
          </a:prstGeom>
        </p:spPr>
        <p:txBody>
          <a:bodyPr/>
          <a:lstStyle>
            <a:lvl1pPr>
              <a:defRPr/>
            </a:lvl1pPr>
          </a:lstStyle>
          <a:p>
            <a:r>
              <a:rPr lang="en-US" dirty="0"/>
              <a:t>Click to edit Master title style</a:t>
            </a:r>
          </a:p>
        </p:txBody>
      </p:sp>
      <p:sp>
        <p:nvSpPr>
          <p:cNvPr id="7" name="Content Placeholder 2">
            <a:extLst>
              <a:ext uri="{FF2B5EF4-FFF2-40B4-BE49-F238E27FC236}">
                <a16:creationId xmlns:a16="http://schemas.microsoft.com/office/drawing/2014/main" id="{4C7CB2D7-98C1-DBFA-C787-D7EEE1BDFDD0}"/>
              </a:ext>
            </a:extLst>
          </p:cNvPr>
          <p:cNvSpPr>
            <a:spLocks noGrp="1"/>
          </p:cNvSpPr>
          <p:nvPr>
            <p:ph idx="1"/>
          </p:nvPr>
        </p:nvSpPr>
        <p:spPr>
          <a:xfrm>
            <a:off x="4648743" y="643989"/>
            <a:ext cx="4114803" cy="2074164"/>
          </a:xfrm>
          <a:prstGeom prst="rect">
            <a:avLst/>
          </a:prstGeom>
        </p:spPr>
        <p:txBody>
          <a:bodyPr anchor="ctr">
            <a:normAutofit/>
          </a:bodyPr>
          <a:lstStyle>
            <a:lvl1pPr marL="0" indent="0" algn="ctr">
              <a:buNone/>
              <a:defRPr sz="1000"/>
            </a:lvl1pPr>
            <a:lvl2pPr>
              <a:defRPr sz="1600"/>
            </a:lvl2pPr>
            <a:lvl3pPr>
              <a:defRPr sz="1400"/>
            </a:lvl3pPr>
            <a:lvl4pPr>
              <a:defRPr sz="1200"/>
            </a:lvl4pPr>
            <a:lvl5pPr>
              <a:defRPr sz="1200"/>
            </a:lvl5pPr>
            <a:lvl6pPr>
              <a:defRPr sz="2000"/>
            </a:lvl6pPr>
            <a:lvl7pPr>
              <a:defRPr sz="2000"/>
            </a:lvl7pPr>
            <a:lvl8pPr>
              <a:defRPr sz="2000"/>
            </a:lvl8pPr>
            <a:lvl9pPr>
              <a:defRPr sz="2000"/>
            </a:lvl9pPr>
          </a:lstStyle>
          <a:p>
            <a:pPr lvl="0"/>
            <a:endParaRPr lang="en-GB" dirty="0"/>
          </a:p>
        </p:txBody>
      </p:sp>
      <p:sp>
        <p:nvSpPr>
          <p:cNvPr id="10" name="Text Placeholder 3">
            <a:extLst>
              <a:ext uri="{FF2B5EF4-FFF2-40B4-BE49-F238E27FC236}">
                <a16:creationId xmlns:a16="http://schemas.microsoft.com/office/drawing/2014/main" id="{9B9988F2-9518-E8AA-3D61-8260643BBD21}"/>
              </a:ext>
            </a:extLst>
          </p:cNvPr>
          <p:cNvSpPr>
            <a:spLocks noGrp="1"/>
          </p:cNvSpPr>
          <p:nvPr>
            <p:ph type="body" sz="half" idx="2"/>
          </p:nvPr>
        </p:nvSpPr>
        <p:spPr>
          <a:xfrm>
            <a:off x="457197" y="843673"/>
            <a:ext cx="4114803" cy="1874480"/>
          </a:xfrm>
          <a:prstGeom prst="rect">
            <a:avLst/>
          </a:prstGeom>
          <a:solidFill>
            <a:schemeClr val="accent1">
              <a:lumMod val="20000"/>
              <a:lumOff val="80000"/>
            </a:schemeClr>
          </a:solidFill>
          <a:effectLst>
            <a:outerShdw blurRad="38100" dist="25400" dir="5400000" algn="ctr" rotWithShape="0">
              <a:schemeClr val="tx1">
                <a:alpha val="35000"/>
              </a:schemeClr>
            </a:outerShdw>
          </a:effectLst>
        </p:spPr>
        <p:txBody>
          <a:bodyPr>
            <a:normAutofit/>
          </a:bodyPr>
          <a:lstStyle>
            <a:lvl1pPr marL="0" indent="0">
              <a:buNone/>
              <a:defRPr sz="900">
                <a:latin typeface="Courier New" panose="02070309020205020404" pitchFamily="49" charset="0"/>
                <a:cs typeface="Courier New" panose="02070309020205020404" pitchFamily="49"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4" name="Text Placeholder 3">
            <a:extLst>
              <a:ext uri="{FF2B5EF4-FFF2-40B4-BE49-F238E27FC236}">
                <a16:creationId xmlns:a16="http://schemas.microsoft.com/office/drawing/2014/main" id="{C33D2356-F2FE-18D9-F847-A2B3BCED5ACC}"/>
              </a:ext>
            </a:extLst>
          </p:cNvPr>
          <p:cNvSpPr>
            <a:spLocks noGrp="1"/>
          </p:cNvSpPr>
          <p:nvPr>
            <p:ph type="body" sz="half" idx="13"/>
          </p:nvPr>
        </p:nvSpPr>
        <p:spPr>
          <a:xfrm>
            <a:off x="457194" y="3020324"/>
            <a:ext cx="4114804" cy="1874481"/>
          </a:xfrm>
          <a:prstGeom prst="rect">
            <a:avLst/>
          </a:prstGeom>
          <a:solidFill>
            <a:schemeClr val="accent1">
              <a:lumMod val="20000"/>
              <a:lumOff val="80000"/>
            </a:schemeClr>
          </a:solidFill>
          <a:effectLst>
            <a:outerShdw blurRad="38100" dist="25400" dir="5400000" algn="ctr" rotWithShape="0">
              <a:schemeClr val="tx1">
                <a:alpha val="35000"/>
              </a:schemeClr>
            </a:outerShdw>
          </a:effectLst>
        </p:spPr>
        <p:txBody>
          <a:bodyPr>
            <a:normAutofit/>
          </a:bodyPr>
          <a:lstStyle>
            <a:lvl1pPr marL="0" indent="0">
              <a:buNone/>
              <a:defRPr sz="900">
                <a:latin typeface="Courier New" panose="02070309020205020404" pitchFamily="49" charset="0"/>
                <a:cs typeface="Courier New" panose="02070309020205020404" pitchFamily="49"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5" name="Content Placeholder 2">
            <a:extLst>
              <a:ext uri="{FF2B5EF4-FFF2-40B4-BE49-F238E27FC236}">
                <a16:creationId xmlns:a16="http://schemas.microsoft.com/office/drawing/2014/main" id="{6186BFCD-F60B-E6D9-AEC5-D2CC3E6B82C1}"/>
              </a:ext>
            </a:extLst>
          </p:cNvPr>
          <p:cNvSpPr>
            <a:spLocks noGrp="1"/>
          </p:cNvSpPr>
          <p:nvPr>
            <p:ph idx="14"/>
          </p:nvPr>
        </p:nvSpPr>
        <p:spPr>
          <a:xfrm>
            <a:off x="4648743" y="2814859"/>
            <a:ext cx="4114807" cy="2079946"/>
          </a:xfrm>
          <a:prstGeom prst="rect">
            <a:avLst/>
          </a:prstGeom>
        </p:spPr>
        <p:txBody>
          <a:bodyPr anchor="ctr">
            <a:normAutofit/>
          </a:bodyPr>
          <a:lstStyle>
            <a:lvl1pPr marL="0" indent="0" algn="ctr">
              <a:buNone/>
              <a:defRPr sz="1000"/>
            </a:lvl1pPr>
            <a:lvl2pPr>
              <a:defRPr sz="1600"/>
            </a:lvl2pPr>
            <a:lvl3pPr>
              <a:defRPr sz="1400"/>
            </a:lvl3pPr>
            <a:lvl4pPr>
              <a:defRPr sz="1200"/>
            </a:lvl4pPr>
            <a:lvl5pPr>
              <a:defRPr sz="1200"/>
            </a:lvl5pPr>
            <a:lvl6pPr>
              <a:defRPr sz="2000"/>
            </a:lvl6pPr>
            <a:lvl7pPr>
              <a:defRPr sz="2000"/>
            </a:lvl7pPr>
            <a:lvl8pPr>
              <a:defRPr sz="2000"/>
            </a:lvl8pPr>
            <a:lvl9pPr>
              <a:defRPr sz="2000"/>
            </a:lvl9pPr>
          </a:lstStyle>
          <a:p>
            <a:pPr lvl="0"/>
            <a:endParaRPr lang="en-GB" dirty="0"/>
          </a:p>
        </p:txBody>
      </p:sp>
      <p:sp>
        <p:nvSpPr>
          <p:cNvPr id="4" name="Footer Placeholder 4">
            <a:extLst>
              <a:ext uri="{FF2B5EF4-FFF2-40B4-BE49-F238E27FC236}">
                <a16:creationId xmlns:a16="http://schemas.microsoft.com/office/drawing/2014/main" id="{18FD2785-3129-AF44-315F-16B5BA72C03A}"/>
              </a:ext>
            </a:extLst>
          </p:cNvPr>
          <p:cNvSpPr>
            <a:spLocks noGrp="1"/>
          </p:cNvSpPr>
          <p:nvPr>
            <p:ph type="ftr" sz="quarter" idx="11"/>
          </p:nvPr>
        </p:nvSpPr>
        <p:spPr>
          <a:xfrm>
            <a:off x="457200" y="4939093"/>
            <a:ext cx="7430322" cy="162964"/>
          </a:xfrm>
        </p:spPr>
        <p:txBody>
          <a:bodyPr/>
          <a:lstStyle/>
          <a:p>
            <a:endParaRPr lang="en-US" dirty="0"/>
          </a:p>
        </p:txBody>
      </p:sp>
      <p:sp>
        <p:nvSpPr>
          <p:cNvPr id="5" name="Slide Number Placeholder 5">
            <a:extLst>
              <a:ext uri="{FF2B5EF4-FFF2-40B4-BE49-F238E27FC236}">
                <a16:creationId xmlns:a16="http://schemas.microsoft.com/office/drawing/2014/main" id="{AA492C48-FDB3-BCCC-F8E6-994DF0DB53C0}"/>
              </a:ext>
            </a:extLst>
          </p:cNvPr>
          <p:cNvSpPr>
            <a:spLocks noGrp="1"/>
          </p:cNvSpPr>
          <p:nvPr>
            <p:ph type="sldNum" sz="quarter" idx="12"/>
          </p:nvPr>
        </p:nvSpPr>
        <p:spPr>
          <a:xfrm>
            <a:off x="8017393" y="4934651"/>
            <a:ext cx="669407" cy="162964"/>
          </a:xfrm>
        </p:spPr>
        <p:txBody>
          <a:bodyPr/>
          <a:lstStyle/>
          <a:p>
            <a:r>
              <a:rPr lang="en-US" dirty="0"/>
              <a:t>Slide </a:t>
            </a:r>
            <a:fld id="{C5EF2332-01BF-834F-8236-50238282D533}" type="slidenum">
              <a:rPr lang="en-US" smtClean="0"/>
              <a:pPr/>
              <a:t>‹#›</a:t>
            </a:fld>
            <a:endParaRPr lang="en-US" dirty="0"/>
          </a:p>
        </p:txBody>
      </p:sp>
      <p:sp>
        <p:nvSpPr>
          <p:cNvPr id="3" name="Text Placeholder 3">
            <a:extLst>
              <a:ext uri="{FF2B5EF4-FFF2-40B4-BE49-F238E27FC236}">
                <a16:creationId xmlns:a16="http://schemas.microsoft.com/office/drawing/2014/main" id="{99BBEB38-D632-A925-B25C-AB20119E9D2D}"/>
              </a:ext>
            </a:extLst>
          </p:cNvPr>
          <p:cNvSpPr>
            <a:spLocks noGrp="1"/>
          </p:cNvSpPr>
          <p:nvPr>
            <p:ph type="body" sz="half" idx="15"/>
          </p:nvPr>
        </p:nvSpPr>
        <p:spPr>
          <a:xfrm>
            <a:off x="457193" y="643989"/>
            <a:ext cx="4114803" cy="178107"/>
          </a:xfrm>
          <a:prstGeom prst="rect">
            <a:avLst/>
          </a:prstGeom>
          <a:solidFill>
            <a:schemeClr val="accent1">
              <a:lumMod val="20000"/>
              <a:lumOff val="80000"/>
            </a:schemeClr>
          </a:solidFill>
          <a:effectLst>
            <a:outerShdw blurRad="38100" dist="25400" dir="5400000" algn="ctr" rotWithShape="0">
              <a:schemeClr val="tx1">
                <a:alpha val="35000"/>
              </a:schemeClr>
            </a:outerShdw>
          </a:effectLst>
        </p:spPr>
        <p:txBody>
          <a:bodyPr>
            <a:noAutofit/>
          </a:bodyPr>
          <a:lstStyle>
            <a:lvl1pPr marL="0" indent="0" algn="ctr">
              <a:spcBef>
                <a:spcPts val="0"/>
              </a:spcBef>
              <a:buNone/>
              <a:defRPr sz="900" b="1">
                <a:latin typeface="Courier New" panose="02070309020205020404" pitchFamily="49" charset="0"/>
                <a:cs typeface="Courier New" panose="02070309020205020404" pitchFamily="49"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Text Placeholder 3">
            <a:extLst>
              <a:ext uri="{FF2B5EF4-FFF2-40B4-BE49-F238E27FC236}">
                <a16:creationId xmlns:a16="http://schemas.microsoft.com/office/drawing/2014/main" id="{48190733-FE05-D0B0-5566-C56C91282A34}"/>
              </a:ext>
            </a:extLst>
          </p:cNvPr>
          <p:cNvSpPr>
            <a:spLocks noGrp="1"/>
          </p:cNvSpPr>
          <p:nvPr>
            <p:ph type="body" sz="half" idx="16"/>
          </p:nvPr>
        </p:nvSpPr>
        <p:spPr>
          <a:xfrm>
            <a:off x="457192" y="2820073"/>
            <a:ext cx="4114803" cy="178107"/>
          </a:xfrm>
          <a:prstGeom prst="rect">
            <a:avLst/>
          </a:prstGeom>
          <a:solidFill>
            <a:schemeClr val="accent1">
              <a:lumMod val="20000"/>
              <a:lumOff val="80000"/>
            </a:schemeClr>
          </a:solidFill>
          <a:effectLst>
            <a:outerShdw blurRad="38100" dist="25400" dir="5400000" algn="ctr" rotWithShape="0">
              <a:schemeClr val="tx1">
                <a:alpha val="35000"/>
              </a:schemeClr>
            </a:outerShdw>
          </a:effectLst>
        </p:spPr>
        <p:txBody>
          <a:bodyPr>
            <a:noAutofit/>
          </a:bodyPr>
          <a:lstStyle>
            <a:lvl1pPr marL="0" indent="0" algn="ctr">
              <a:spcBef>
                <a:spcPts val="0"/>
              </a:spcBef>
              <a:buNone/>
              <a:defRPr sz="900" b="1">
                <a:latin typeface="Courier New" panose="02070309020205020404" pitchFamily="49" charset="0"/>
                <a:cs typeface="Courier New" panose="02070309020205020404" pitchFamily="49"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535793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807F5-D103-1D08-807A-77826B3678B9}"/>
              </a:ext>
            </a:extLst>
          </p:cNvPr>
          <p:cNvSpPr>
            <a:spLocks noGrp="1"/>
          </p:cNvSpPr>
          <p:nvPr>
            <p:ph type="title"/>
          </p:nvPr>
        </p:nvSpPr>
        <p:spPr>
          <a:xfrm>
            <a:off x="457200" y="205979"/>
            <a:ext cx="7532376" cy="371011"/>
          </a:xfrm>
          <a:prstGeom prst="rect">
            <a:avLst/>
          </a:prstGeom>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1B2D80D4-5D3A-948A-B13C-465BDB372864}"/>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875F4255-2BCE-7127-B068-F8AFEB92A64F}"/>
              </a:ext>
            </a:extLst>
          </p:cNvPr>
          <p:cNvSpPr>
            <a:spLocks noGrp="1"/>
          </p:cNvSpPr>
          <p:nvPr>
            <p:ph type="sldNum" sz="quarter" idx="11"/>
          </p:nvPr>
        </p:nvSpPr>
        <p:spPr/>
        <p:txBody>
          <a:bodyPr/>
          <a:lstStyle/>
          <a:p>
            <a:r>
              <a:rPr lang="en-US"/>
              <a:t>Slide </a:t>
            </a:r>
            <a:fld id="{C5EF2332-01BF-834F-8236-50238282D533}" type="slidenum">
              <a:rPr lang="en-US" smtClean="0"/>
              <a:pPr/>
              <a:t>‹#›</a:t>
            </a:fld>
            <a:endParaRPr lang="en-US" dirty="0"/>
          </a:p>
        </p:txBody>
      </p:sp>
    </p:spTree>
    <p:extLst>
      <p:ext uri="{BB962C8B-B14F-4D97-AF65-F5344CB8AC3E}">
        <p14:creationId xmlns:p14="http://schemas.microsoft.com/office/powerpoint/2010/main" val="2060764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7532376" cy="37101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644685"/>
            <a:ext cx="8229600" cy="421620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457200" y="4939093"/>
            <a:ext cx="7430322" cy="162964"/>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017393" y="4934651"/>
            <a:ext cx="669407" cy="162964"/>
          </a:xfrm>
          <a:prstGeom prst="rect">
            <a:avLst/>
          </a:prstGeom>
        </p:spPr>
        <p:txBody>
          <a:bodyPr vert="horz" lIns="91440" tIns="45720" rIns="91440" bIns="45720" rtlCol="0" anchor="ctr"/>
          <a:lstStyle>
            <a:lvl1pPr algn="r">
              <a:defRPr sz="800">
                <a:solidFill>
                  <a:srgbClr val="A27B00"/>
                </a:solidFill>
              </a:defRPr>
            </a:lvl1pPr>
          </a:lstStyle>
          <a:p>
            <a:r>
              <a:rPr lang="en-US"/>
              <a:t>Slide </a:t>
            </a:r>
            <a:fld id="{C5EF2332-01BF-834F-8236-50238282D533}" type="slidenum">
              <a:rPr lang="en-US" smtClean="0"/>
              <a:pPr/>
              <a:t>‹#›</a:t>
            </a:fld>
            <a:endParaRPr lang="en-US" dirty="0"/>
          </a:p>
        </p:txBody>
      </p:sp>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96" r:id="rId1"/>
    <p:sldLayoutId id="2147483699" r:id="rId2"/>
    <p:sldLayoutId id="2147483695" r:id="rId3"/>
    <p:sldLayoutId id="2147483694" r:id="rId4"/>
    <p:sldLayoutId id="2147483691" r:id="rId5"/>
    <p:sldLayoutId id="2147483652" r:id="rId6"/>
    <p:sldLayoutId id="2147483675" r:id="rId7"/>
    <p:sldLayoutId id="2147483653" r:id="rId8"/>
    <p:sldLayoutId id="2147483664" r:id="rId9"/>
    <p:sldLayoutId id="2147483655" r:id="rId10"/>
    <p:sldLayoutId id="2147483658" r:id="rId11"/>
    <p:sldLayoutId id="2147483692" r:id="rId12"/>
    <p:sldLayoutId id="2147483693" r:id="rId13"/>
    <p:sldLayoutId id="2147483677" r:id="rId14"/>
    <p:sldLayoutId id="2147483678" r:id="rId15"/>
    <p:sldLayoutId id="2147483661" r:id="rId16"/>
    <p:sldLayoutId id="2147483700" r:id="rId17"/>
    <p:sldLayoutId id="2147483701" r:id="rId18"/>
  </p:sldLayoutIdLst>
  <p:hf sldNum="0" hdr="0" ftr="0" dt="0"/>
  <p:txStyles>
    <p:titleStyle>
      <a:lvl1pPr algn="l" defTabSz="342900" rtl="0" eaLnBrk="1" latinLnBrk="0" hangingPunct="1">
        <a:spcBef>
          <a:spcPct val="0"/>
        </a:spcBef>
        <a:buNone/>
        <a:defRPr sz="2400" b="1" kern="1200">
          <a:solidFill>
            <a:schemeClr val="accent1">
              <a:lumMod val="50000"/>
            </a:schemeClr>
          </a:solidFill>
          <a:latin typeface="Arial Narrow" panose="020B0606020202030204" pitchFamily="34" charset="0"/>
          <a:ea typeface="+mj-ea"/>
          <a:cs typeface="+mj-cs"/>
        </a:defRPr>
      </a:lvl1pPr>
    </p:titleStyle>
    <p:bodyStyle>
      <a:lvl1pPr marL="269875" indent="-269875" algn="l" defTabSz="342900" rtl="0" eaLnBrk="1" latinLnBrk="0" hangingPunct="1">
        <a:spcBef>
          <a:spcPct val="20000"/>
        </a:spcBef>
        <a:buClr>
          <a:schemeClr val="accent1">
            <a:lumMod val="50000"/>
          </a:schemeClr>
        </a:buClr>
        <a:buSzPct val="130000"/>
        <a:buFont typeface="Arial Narrow" panose="020B0606020202030204" pitchFamily="34" charset="0"/>
        <a:buChar char="●"/>
        <a:defRPr sz="2000" kern="1200">
          <a:solidFill>
            <a:schemeClr val="tx1"/>
          </a:solidFill>
          <a:latin typeface="+mn-lt"/>
          <a:ea typeface="+mn-ea"/>
          <a:cs typeface="+mn-cs"/>
        </a:defRPr>
      </a:lvl1pPr>
      <a:lvl2pPr marL="539750" indent="-196850" algn="l" defTabSz="342900" rtl="0" eaLnBrk="1" latinLnBrk="0" hangingPunct="1">
        <a:spcBef>
          <a:spcPct val="20000"/>
        </a:spcBef>
        <a:buClr>
          <a:schemeClr val="accent1">
            <a:lumMod val="50000"/>
          </a:schemeClr>
        </a:buClr>
        <a:buFont typeface="Arial Narrow" panose="020B0606020202030204" pitchFamily="34" charset="0"/>
        <a:buChar char="►"/>
        <a:defRPr sz="1800" kern="1200">
          <a:solidFill>
            <a:schemeClr val="tx1">
              <a:lumMod val="85000"/>
              <a:lumOff val="15000"/>
            </a:schemeClr>
          </a:solidFill>
          <a:latin typeface="+mn-lt"/>
          <a:ea typeface="+mn-ea"/>
          <a:cs typeface="+mn-cs"/>
        </a:defRPr>
      </a:lvl2pPr>
      <a:lvl3pPr marL="717550" indent="-269875" algn="l" defTabSz="342900" rtl="0" eaLnBrk="1" latinLnBrk="0" hangingPunct="1">
        <a:lnSpc>
          <a:spcPct val="70000"/>
        </a:lnSpc>
        <a:spcBef>
          <a:spcPct val="20000"/>
        </a:spcBef>
        <a:buClr>
          <a:srgbClr val="17375E"/>
        </a:buClr>
        <a:buSzPct val="110000"/>
        <a:buFont typeface="Courier New" panose="02070309020205020404" pitchFamily="49" charset="0"/>
        <a:buChar char="o"/>
        <a:defRPr sz="1600" kern="1200">
          <a:solidFill>
            <a:schemeClr val="tx1">
              <a:lumMod val="75000"/>
              <a:lumOff val="25000"/>
            </a:schemeClr>
          </a:solidFill>
          <a:latin typeface="+mn-lt"/>
          <a:ea typeface="+mn-ea"/>
          <a:cs typeface="+mn-cs"/>
        </a:defRPr>
      </a:lvl3pPr>
      <a:lvl4pPr marL="809625" indent="-177800" algn="l" defTabSz="342900" rtl="0" eaLnBrk="1" latinLnBrk="0" hangingPunct="1">
        <a:spcBef>
          <a:spcPct val="20000"/>
        </a:spcBef>
        <a:buClr>
          <a:schemeClr val="accent6">
            <a:lumMod val="50000"/>
          </a:schemeClr>
        </a:buClr>
        <a:buFont typeface="Arial Narrow" panose="020B0606020202030204" pitchFamily="34" charset="0"/>
        <a:buChar char="▼"/>
        <a:defRPr sz="1400" kern="1200">
          <a:solidFill>
            <a:schemeClr val="tx1">
              <a:lumMod val="50000"/>
              <a:lumOff val="50000"/>
            </a:schemeClr>
          </a:solidFill>
          <a:latin typeface="+mn-lt"/>
          <a:ea typeface="+mn-ea"/>
          <a:cs typeface="+mn-cs"/>
        </a:defRPr>
      </a:lvl4pPr>
      <a:lvl5pPr marL="895350" indent="-92075" algn="l" defTabSz="342900" rtl="0" eaLnBrk="1" latinLnBrk="0" hangingPunct="1">
        <a:spcBef>
          <a:spcPct val="20000"/>
        </a:spcBef>
        <a:buClr>
          <a:srgbClr val="A88000"/>
        </a:buClr>
        <a:buFont typeface="Arial Narrow" panose="020B0606020202030204" pitchFamily="34" charset="0"/>
        <a:buChar char="▲"/>
        <a:defRPr sz="1200" kern="1200">
          <a:solidFill>
            <a:schemeClr val="bg1">
              <a:lumMod val="65000"/>
            </a:schemeClr>
          </a:solidFill>
          <a:latin typeface="+mn-lt"/>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5.png"/><Relationship Id="rId5" Type="http://schemas.openxmlformats.org/officeDocument/2006/relationships/image" Target="../media/image24.gif"/><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25.png"/><Relationship Id="rId5" Type="http://schemas.openxmlformats.org/officeDocument/2006/relationships/image" Target="../media/image24.gif"/><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hyperlink" Target="https://doi.org/10.1177/0731121421990045" TargetMode="Externa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40586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2DEF88-6622-4478-BE2B-02756A40A35D}"/>
              </a:ext>
            </a:extLst>
          </p:cNvPr>
          <p:cNvPicPr>
            <a:picLocks noChangeAspect="1"/>
          </p:cNvPicPr>
          <p:nvPr/>
        </p:nvPicPr>
        <p:blipFill>
          <a:blip r:embed="rId3"/>
          <a:stretch>
            <a:fillRect/>
          </a:stretch>
        </p:blipFill>
        <p:spPr>
          <a:xfrm>
            <a:off x="567371" y="467622"/>
            <a:ext cx="7643141" cy="4015888"/>
          </a:xfrm>
          <a:prstGeom prst="rect">
            <a:avLst/>
          </a:prstGeom>
        </p:spPr>
      </p:pic>
      <p:sp>
        <p:nvSpPr>
          <p:cNvPr id="12" name="Rectangle 11">
            <a:extLst>
              <a:ext uri="{FF2B5EF4-FFF2-40B4-BE49-F238E27FC236}">
                <a16:creationId xmlns:a16="http://schemas.microsoft.com/office/drawing/2014/main" id="{88F7AEA6-D851-11F7-BCBF-51BA06CFEC5C}"/>
              </a:ext>
            </a:extLst>
          </p:cNvPr>
          <p:cNvSpPr/>
          <p:nvPr/>
        </p:nvSpPr>
        <p:spPr>
          <a:xfrm>
            <a:off x="933490" y="3102941"/>
            <a:ext cx="1747472" cy="145073"/>
          </a:xfrm>
          <a:prstGeom prst="rect">
            <a:avLst/>
          </a:prstGeom>
          <a:solidFill>
            <a:schemeClr val="accent1">
              <a:lumMod val="40000"/>
              <a:lumOff val="6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3" name="Oval 12">
            <a:extLst>
              <a:ext uri="{FF2B5EF4-FFF2-40B4-BE49-F238E27FC236}">
                <a16:creationId xmlns:a16="http://schemas.microsoft.com/office/drawing/2014/main" id="{A408BA76-99E8-3A2C-3AC9-5E016FEFD6A6}"/>
              </a:ext>
            </a:extLst>
          </p:cNvPr>
          <p:cNvSpPr/>
          <p:nvPr/>
        </p:nvSpPr>
        <p:spPr>
          <a:xfrm>
            <a:off x="4444513" y="3102940"/>
            <a:ext cx="1061671" cy="19123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Oval 13">
            <a:extLst>
              <a:ext uri="{FF2B5EF4-FFF2-40B4-BE49-F238E27FC236}">
                <a16:creationId xmlns:a16="http://schemas.microsoft.com/office/drawing/2014/main" id="{3D85A6BF-5F80-38DB-26AA-F1DCBCEB5307}"/>
              </a:ext>
            </a:extLst>
          </p:cNvPr>
          <p:cNvSpPr/>
          <p:nvPr/>
        </p:nvSpPr>
        <p:spPr>
          <a:xfrm>
            <a:off x="2494127" y="3428256"/>
            <a:ext cx="1019907" cy="19123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cxnSp>
        <p:nvCxnSpPr>
          <p:cNvPr id="15" name="Straight Arrow Connector 14">
            <a:extLst>
              <a:ext uri="{FF2B5EF4-FFF2-40B4-BE49-F238E27FC236}">
                <a16:creationId xmlns:a16="http://schemas.microsoft.com/office/drawing/2014/main" id="{158F47A9-6839-FFCC-CC74-056C5198BD89}"/>
              </a:ext>
            </a:extLst>
          </p:cNvPr>
          <p:cNvCxnSpPr>
            <a:cxnSpLocks/>
            <a:stCxn id="13" idx="3"/>
            <a:endCxn id="14" idx="7"/>
          </p:cNvCxnSpPr>
          <p:nvPr/>
        </p:nvCxnSpPr>
        <p:spPr>
          <a:xfrm flipH="1">
            <a:off x="3364672" y="3266167"/>
            <a:ext cx="1235318" cy="1900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Callout: Line 15">
            <a:extLst>
              <a:ext uri="{FF2B5EF4-FFF2-40B4-BE49-F238E27FC236}">
                <a16:creationId xmlns:a16="http://schemas.microsoft.com/office/drawing/2014/main" id="{B43C8FE4-16F1-C3E3-EF5A-2BEA8827EC41}"/>
              </a:ext>
            </a:extLst>
          </p:cNvPr>
          <p:cNvSpPr/>
          <p:nvPr/>
        </p:nvSpPr>
        <p:spPr>
          <a:xfrm>
            <a:off x="6142935" y="2483082"/>
            <a:ext cx="1682891" cy="534132"/>
          </a:xfrm>
          <a:prstGeom prst="borderCallout1">
            <a:avLst>
              <a:gd name="adj1" fmla="val 47918"/>
              <a:gd name="adj2" fmla="val -502"/>
              <a:gd name="adj3" fmla="val 127314"/>
              <a:gd name="adj4" fmla="val -5181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25" dirty="0">
                <a:solidFill>
                  <a:schemeClr val="tx1"/>
                </a:solidFill>
              </a:rPr>
              <a:t>p-value; very small; smaller than 0.001, and definitely smaller than 0.05 (for what it’s worth)</a:t>
            </a:r>
          </a:p>
        </p:txBody>
      </p:sp>
      <p:sp>
        <p:nvSpPr>
          <p:cNvPr id="17" name="Callout: Line 16">
            <a:extLst>
              <a:ext uri="{FF2B5EF4-FFF2-40B4-BE49-F238E27FC236}">
                <a16:creationId xmlns:a16="http://schemas.microsoft.com/office/drawing/2014/main" id="{5C0674A4-CC70-EB12-42F5-488A3ADA9AA8}"/>
              </a:ext>
            </a:extLst>
          </p:cNvPr>
          <p:cNvSpPr/>
          <p:nvPr/>
        </p:nvSpPr>
        <p:spPr>
          <a:xfrm>
            <a:off x="4247784" y="2035241"/>
            <a:ext cx="1765054" cy="534132"/>
          </a:xfrm>
          <a:prstGeom prst="borderCallout1">
            <a:avLst>
              <a:gd name="adj1" fmla="val 47918"/>
              <a:gd name="adj2" fmla="val -502"/>
              <a:gd name="adj3" fmla="val 205245"/>
              <a:gd name="adj4" fmla="val -8876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25" dirty="0">
                <a:solidFill>
                  <a:schemeClr val="tx1"/>
                </a:solidFill>
              </a:rPr>
              <a:t>The “slope” coefficient; rather weak, but being older is associated with higher levels of social trust</a:t>
            </a:r>
          </a:p>
        </p:txBody>
      </p:sp>
      <p:cxnSp>
        <p:nvCxnSpPr>
          <p:cNvPr id="18" name="Straight Arrow Connector 17">
            <a:extLst>
              <a:ext uri="{FF2B5EF4-FFF2-40B4-BE49-F238E27FC236}">
                <a16:creationId xmlns:a16="http://schemas.microsoft.com/office/drawing/2014/main" id="{11A6731D-2742-6802-08B4-CD5709E2442B}"/>
              </a:ext>
            </a:extLst>
          </p:cNvPr>
          <p:cNvCxnSpPr>
            <a:cxnSpLocks/>
          </p:cNvCxnSpPr>
          <p:nvPr/>
        </p:nvCxnSpPr>
        <p:spPr>
          <a:xfrm>
            <a:off x="4771334" y="3294172"/>
            <a:ext cx="358979" cy="8275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C96E8645-0D8A-8B39-417E-DB9F887E3881}"/>
              </a:ext>
            </a:extLst>
          </p:cNvPr>
          <p:cNvSpPr/>
          <p:nvPr/>
        </p:nvSpPr>
        <p:spPr>
          <a:xfrm>
            <a:off x="4921101" y="4121749"/>
            <a:ext cx="795704" cy="19123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0" name="Rectangle 19">
            <a:extLst>
              <a:ext uri="{FF2B5EF4-FFF2-40B4-BE49-F238E27FC236}">
                <a16:creationId xmlns:a16="http://schemas.microsoft.com/office/drawing/2014/main" id="{27FB3E5B-3497-552B-FE67-D6755C6CF9EE}"/>
              </a:ext>
            </a:extLst>
          </p:cNvPr>
          <p:cNvSpPr/>
          <p:nvPr/>
        </p:nvSpPr>
        <p:spPr>
          <a:xfrm>
            <a:off x="6390375" y="3102940"/>
            <a:ext cx="2288198" cy="1380571"/>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25" b="1" dirty="0">
                <a:solidFill>
                  <a:schemeClr val="tx1"/>
                </a:solidFill>
              </a:rPr>
              <a:t>Conclusion</a:t>
            </a:r>
            <a:r>
              <a:rPr lang="en-GB" sz="825" dirty="0">
                <a:solidFill>
                  <a:schemeClr val="tx1"/>
                </a:solidFill>
              </a:rPr>
              <a:t>:</a:t>
            </a:r>
          </a:p>
          <a:p>
            <a:r>
              <a:rPr lang="en-GB" sz="825" dirty="0">
                <a:solidFill>
                  <a:schemeClr val="tx1"/>
                </a:solidFill>
              </a:rPr>
              <a:t>One’s age appears to have an impact on their level of social trust. This association is weak in substantive terms. Each additional year of age is associated with a 0.006-point increase on the measured “social trust” scale. Based on the p-value (&lt;0.001), we reject the null-hypothesis that this relationship would appear in our data by chance only, and provisionally accept that age affects social trust in the wider EU population.</a:t>
            </a:r>
          </a:p>
        </p:txBody>
      </p:sp>
      <p:sp>
        <p:nvSpPr>
          <p:cNvPr id="2" name="Rectangle: Rounded Corners 1">
            <a:extLst>
              <a:ext uri="{FF2B5EF4-FFF2-40B4-BE49-F238E27FC236}">
                <a16:creationId xmlns:a16="http://schemas.microsoft.com/office/drawing/2014/main" id="{481AD989-DA68-1AAD-FB53-24706AF1386B}"/>
              </a:ext>
            </a:extLst>
          </p:cNvPr>
          <p:cNvSpPr/>
          <p:nvPr/>
        </p:nvSpPr>
        <p:spPr>
          <a:xfrm>
            <a:off x="679139" y="482866"/>
            <a:ext cx="7999434" cy="586376"/>
          </a:xfrm>
          <a:prstGeom prst="roundRect">
            <a:avLst/>
          </a:prstGeom>
          <a:solidFill>
            <a:srgbClr val="000000">
              <a:alpha val="18824"/>
            </a:srgbClr>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3406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animBg="1"/>
      <p:bldP spid="17"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08CF33-F01C-453A-86A1-8D58D6A14D59}"/>
              </a:ext>
            </a:extLst>
          </p:cNvPr>
          <p:cNvPicPr>
            <a:picLocks noChangeAspect="1"/>
          </p:cNvPicPr>
          <p:nvPr/>
        </p:nvPicPr>
        <p:blipFill>
          <a:blip r:embed="rId3"/>
          <a:stretch>
            <a:fillRect/>
          </a:stretch>
        </p:blipFill>
        <p:spPr>
          <a:xfrm>
            <a:off x="884107" y="251110"/>
            <a:ext cx="6655682" cy="4732791"/>
          </a:xfrm>
          <a:prstGeom prst="rect">
            <a:avLst/>
          </a:prstGeom>
        </p:spPr>
      </p:pic>
    </p:spTree>
    <p:extLst>
      <p:ext uri="{BB962C8B-B14F-4D97-AF65-F5344CB8AC3E}">
        <p14:creationId xmlns:p14="http://schemas.microsoft.com/office/powerpoint/2010/main" val="1404295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28FD23-0913-49C0-8A42-6F773F8DBD78}"/>
              </a:ext>
            </a:extLst>
          </p:cNvPr>
          <p:cNvPicPr>
            <a:picLocks noChangeAspect="1"/>
          </p:cNvPicPr>
          <p:nvPr/>
        </p:nvPicPr>
        <p:blipFill>
          <a:blip r:embed="rId3"/>
          <a:stretch>
            <a:fillRect/>
          </a:stretch>
        </p:blipFill>
        <p:spPr>
          <a:xfrm>
            <a:off x="716122" y="266160"/>
            <a:ext cx="7230497" cy="4483680"/>
          </a:xfrm>
          <a:prstGeom prst="rect">
            <a:avLst/>
          </a:prstGeom>
        </p:spPr>
      </p:pic>
      <p:sp>
        <p:nvSpPr>
          <p:cNvPr id="2" name="Rectangle 1">
            <a:extLst>
              <a:ext uri="{FF2B5EF4-FFF2-40B4-BE49-F238E27FC236}">
                <a16:creationId xmlns:a16="http://schemas.microsoft.com/office/drawing/2014/main" id="{1B75010D-F8CD-6B78-71DD-EFBBD6A29E2C}"/>
              </a:ext>
            </a:extLst>
          </p:cNvPr>
          <p:cNvSpPr/>
          <p:nvPr/>
        </p:nvSpPr>
        <p:spPr>
          <a:xfrm>
            <a:off x="1018867" y="3488349"/>
            <a:ext cx="1747472" cy="145073"/>
          </a:xfrm>
          <a:prstGeom prst="rect">
            <a:avLst/>
          </a:prstGeom>
          <a:solidFill>
            <a:schemeClr val="accent1">
              <a:lumMod val="40000"/>
              <a:lumOff val="6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 name="Oval 3">
            <a:extLst>
              <a:ext uri="{FF2B5EF4-FFF2-40B4-BE49-F238E27FC236}">
                <a16:creationId xmlns:a16="http://schemas.microsoft.com/office/drawing/2014/main" id="{047A316E-F459-0AEA-3C23-FAFD19597D91}"/>
              </a:ext>
            </a:extLst>
          </p:cNvPr>
          <p:cNvSpPr/>
          <p:nvPr/>
        </p:nvSpPr>
        <p:spPr>
          <a:xfrm>
            <a:off x="4331369" y="3464887"/>
            <a:ext cx="1019907" cy="19123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Callout: Line 6">
            <a:extLst>
              <a:ext uri="{FF2B5EF4-FFF2-40B4-BE49-F238E27FC236}">
                <a16:creationId xmlns:a16="http://schemas.microsoft.com/office/drawing/2014/main" id="{E67F3F7A-DA24-1710-929E-DB37B5B8B3AA}"/>
              </a:ext>
            </a:extLst>
          </p:cNvPr>
          <p:cNvSpPr/>
          <p:nvPr/>
        </p:nvSpPr>
        <p:spPr>
          <a:xfrm>
            <a:off x="5898601" y="2501406"/>
            <a:ext cx="1682891" cy="534132"/>
          </a:xfrm>
          <a:prstGeom prst="borderCallout1">
            <a:avLst>
              <a:gd name="adj1" fmla="val 47918"/>
              <a:gd name="adj2" fmla="val -502"/>
              <a:gd name="adj3" fmla="val 186573"/>
              <a:gd name="adj4" fmla="val -3731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25" dirty="0">
                <a:solidFill>
                  <a:schemeClr val="tx1"/>
                </a:solidFill>
              </a:rPr>
              <a:t>p-value; it runs on a 0-1 scale, so 0.58 (i.e. 58%) is very high, and much </a:t>
            </a:r>
            <a:r>
              <a:rPr lang="en-GB" sz="825" dirty="0" err="1">
                <a:solidFill>
                  <a:schemeClr val="tx1"/>
                </a:solidFill>
              </a:rPr>
              <a:t>much</a:t>
            </a:r>
            <a:r>
              <a:rPr lang="en-GB" sz="825" dirty="0">
                <a:solidFill>
                  <a:schemeClr val="tx1"/>
                </a:solidFill>
              </a:rPr>
              <a:t> higher than 0.05 (for what it’s worth)</a:t>
            </a:r>
          </a:p>
        </p:txBody>
      </p:sp>
      <p:sp>
        <p:nvSpPr>
          <p:cNvPr id="8" name="Callout: Line 7">
            <a:extLst>
              <a:ext uri="{FF2B5EF4-FFF2-40B4-BE49-F238E27FC236}">
                <a16:creationId xmlns:a16="http://schemas.microsoft.com/office/drawing/2014/main" id="{164E1EBD-E926-E400-725E-D11851C239BC}"/>
              </a:ext>
            </a:extLst>
          </p:cNvPr>
          <p:cNvSpPr/>
          <p:nvPr/>
        </p:nvSpPr>
        <p:spPr>
          <a:xfrm>
            <a:off x="3993966" y="2288199"/>
            <a:ext cx="1765054" cy="534132"/>
          </a:xfrm>
          <a:prstGeom prst="borderCallout1">
            <a:avLst>
              <a:gd name="adj1" fmla="val 47918"/>
              <a:gd name="adj2" fmla="val -502"/>
              <a:gd name="adj3" fmla="val 226233"/>
              <a:gd name="adj4" fmla="val -7120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25" dirty="0">
                <a:solidFill>
                  <a:schemeClr val="tx1"/>
                </a:solidFill>
              </a:rPr>
              <a:t>The “slope” coefficient; very weak, but being a woman is associated with higher levels of social trust compared to being a man</a:t>
            </a:r>
          </a:p>
        </p:txBody>
      </p:sp>
      <p:cxnSp>
        <p:nvCxnSpPr>
          <p:cNvPr id="9" name="Straight Arrow Connector 8">
            <a:extLst>
              <a:ext uri="{FF2B5EF4-FFF2-40B4-BE49-F238E27FC236}">
                <a16:creationId xmlns:a16="http://schemas.microsoft.com/office/drawing/2014/main" id="{CED6426E-A158-2FC7-0B75-FAE7975D1111}"/>
              </a:ext>
            </a:extLst>
          </p:cNvPr>
          <p:cNvCxnSpPr>
            <a:cxnSpLocks/>
          </p:cNvCxnSpPr>
          <p:nvPr/>
        </p:nvCxnSpPr>
        <p:spPr>
          <a:xfrm>
            <a:off x="4652290" y="3633421"/>
            <a:ext cx="401660" cy="8275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963BFEB3-8549-3169-E568-DBCFABDE0E16}"/>
              </a:ext>
            </a:extLst>
          </p:cNvPr>
          <p:cNvSpPr/>
          <p:nvPr/>
        </p:nvSpPr>
        <p:spPr>
          <a:xfrm>
            <a:off x="4781503" y="4460998"/>
            <a:ext cx="795704" cy="19123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Rectangle 10">
            <a:extLst>
              <a:ext uri="{FF2B5EF4-FFF2-40B4-BE49-F238E27FC236}">
                <a16:creationId xmlns:a16="http://schemas.microsoft.com/office/drawing/2014/main" id="{EEF827BD-14AF-B53E-A2DB-F96142B4DD7F}"/>
              </a:ext>
            </a:extLst>
          </p:cNvPr>
          <p:cNvSpPr/>
          <p:nvPr/>
        </p:nvSpPr>
        <p:spPr>
          <a:xfrm>
            <a:off x="6131007" y="3128085"/>
            <a:ext cx="2598127" cy="152921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25" b="1" dirty="0">
                <a:solidFill>
                  <a:schemeClr val="tx1"/>
                </a:solidFill>
              </a:rPr>
              <a:t>Conclusion</a:t>
            </a:r>
            <a:r>
              <a:rPr lang="en-GB" sz="825" dirty="0">
                <a:solidFill>
                  <a:schemeClr val="tx1"/>
                </a:solidFill>
              </a:rPr>
              <a:t>:</a:t>
            </a:r>
          </a:p>
          <a:p>
            <a:r>
              <a:rPr lang="en-GB" sz="825" dirty="0">
                <a:solidFill>
                  <a:schemeClr val="tx1"/>
                </a:solidFill>
              </a:rPr>
              <a:t>One’s sex doesn’t appear to have an impact on their level of social trust. The average score of women on the social trust scale is merely 0.008 points higher than that of men. Based on the p-value (0.58), we </a:t>
            </a:r>
            <a:r>
              <a:rPr lang="en-GB" sz="825" u="sng" dirty="0">
                <a:solidFill>
                  <a:schemeClr val="tx1"/>
                </a:solidFill>
              </a:rPr>
              <a:t>cannot</a:t>
            </a:r>
            <a:r>
              <a:rPr lang="en-GB" sz="825" dirty="0">
                <a:solidFill>
                  <a:schemeClr val="tx1"/>
                </a:solidFill>
              </a:rPr>
              <a:t> reject the null-hypothesis that the difference between men and women in the wider EU population is in fact equal to 0 (as opposed to 0.008). There is in fact a probability of 0.58 (or 58%) that we would be wrong in rejecting the null-hypothesis. In conclusion, we don’t have evidence to suggest that sex is associated with differences in levels of social trust.</a:t>
            </a:r>
          </a:p>
        </p:txBody>
      </p:sp>
      <p:sp>
        <p:nvSpPr>
          <p:cNvPr id="5" name="Rectangle: Rounded Corners 4">
            <a:extLst>
              <a:ext uri="{FF2B5EF4-FFF2-40B4-BE49-F238E27FC236}">
                <a16:creationId xmlns:a16="http://schemas.microsoft.com/office/drawing/2014/main" id="{75FF7C9E-9107-6C21-3363-20EB5ABB6C00}"/>
              </a:ext>
            </a:extLst>
          </p:cNvPr>
          <p:cNvSpPr/>
          <p:nvPr/>
        </p:nvSpPr>
        <p:spPr>
          <a:xfrm>
            <a:off x="839559" y="1036045"/>
            <a:ext cx="6086752" cy="586376"/>
          </a:xfrm>
          <a:prstGeom prst="roundRect">
            <a:avLst/>
          </a:prstGeom>
          <a:solidFill>
            <a:srgbClr val="000000">
              <a:alpha val="18824"/>
            </a:srgbClr>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5078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animBg="1"/>
      <p:bldP spid="8"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63665B-4A8A-4E7E-9EB9-FBCE5589F9C7}"/>
              </a:ext>
            </a:extLst>
          </p:cNvPr>
          <p:cNvPicPr>
            <a:picLocks noChangeAspect="1"/>
          </p:cNvPicPr>
          <p:nvPr/>
        </p:nvPicPr>
        <p:blipFill>
          <a:blip r:embed="rId2"/>
          <a:stretch>
            <a:fillRect/>
          </a:stretch>
        </p:blipFill>
        <p:spPr>
          <a:xfrm>
            <a:off x="899653" y="620834"/>
            <a:ext cx="7121402" cy="4028141"/>
          </a:xfrm>
          <a:prstGeom prst="rect">
            <a:avLst/>
          </a:prstGeom>
        </p:spPr>
      </p:pic>
    </p:spTree>
    <p:extLst>
      <p:ext uri="{BB962C8B-B14F-4D97-AF65-F5344CB8AC3E}">
        <p14:creationId xmlns:p14="http://schemas.microsoft.com/office/powerpoint/2010/main" val="1180492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2FE4D6-8766-49A0-B677-626E90F8ED83}"/>
              </a:ext>
            </a:extLst>
          </p:cNvPr>
          <p:cNvPicPr>
            <a:picLocks noChangeAspect="1"/>
          </p:cNvPicPr>
          <p:nvPr/>
        </p:nvPicPr>
        <p:blipFill>
          <a:blip r:embed="rId2"/>
          <a:stretch>
            <a:fillRect/>
          </a:stretch>
        </p:blipFill>
        <p:spPr>
          <a:xfrm>
            <a:off x="412973" y="351116"/>
            <a:ext cx="5399249" cy="3948169"/>
          </a:xfrm>
          <a:prstGeom prst="rect">
            <a:avLst/>
          </a:prstGeom>
        </p:spPr>
      </p:pic>
      <mc:AlternateContent xmlns:mc="http://schemas.openxmlformats.org/markup-compatibility/2006" xmlns:a14="http://schemas.microsoft.com/office/drawing/2010/main">
        <mc:Choice Requires="a14">
          <p:sp>
            <p:nvSpPr>
              <p:cNvPr id="2" name="Text Placeholder 3">
                <a:extLst>
                  <a:ext uri="{FF2B5EF4-FFF2-40B4-BE49-F238E27FC236}">
                    <a16:creationId xmlns:a16="http://schemas.microsoft.com/office/drawing/2014/main" id="{92E34DB3-B618-46C4-F0E8-66B5AAF48975}"/>
                  </a:ext>
                </a:extLst>
              </p:cNvPr>
              <p:cNvSpPr txBox="1">
                <a:spLocks/>
              </p:cNvSpPr>
              <p:nvPr/>
            </p:nvSpPr>
            <p:spPr>
              <a:xfrm>
                <a:off x="5309938" y="844217"/>
                <a:ext cx="3665102" cy="978309"/>
              </a:xfrm>
              <a:prstGeom prst="rect">
                <a:avLst/>
              </a:prstGeom>
            </p:spPr>
            <p:txBody>
              <a:bodyPr/>
              <a:lstStyle>
                <a:lvl1pPr marL="269875" indent="-269875" algn="l" defTabSz="342900" rtl="0" eaLnBrk="1" latinLnBrk="0" hangingPunct="1">
                  <a:spcBef>
                    <a:spcPct val="20000"/>
                  </a:spcBef>
                  <a:buClr>
                    <a:schemeClr val="accent1">
                      <a:lumMod val="50000"/>
                    </a:schemeClr>
                  </a:buClr>
                  <a:buSzPct val="130000"/>
                  <a:buFont typeface="Arial Narrow" panose="020B0606020202030204" pitchFamily="34" charset="0"/>
                  <a:buChar char="●"/>
                  <a:defRPr sz="2000" kern="1200">
                    <a:solidFill>
                      <a:schemeClr val="tx1"/>
                    </a:solidFill>
                    <a:latin typeface="+mn-lt"/>
                    <a:ea typeface="+mn-ea"/>
                    <a:cs typeface="+mn-cs"/>
                  </a:defRPr>
                </a:lvl1pPr>
                <a:lvl2pPr marL="539750" indent="-196850" algn="l" defTabSz="342900" rtl="0" eaLnBrk="1" latinLnBrk="0" hangingPunct="1">
                  <a:spcBef>
                    <a:spcPct val="20000"/>
                  </a:spcBef>
                  <a:buClr>
                    <a:schemeClr val="accent1">
                      <a:lumMod val="50000"/>
                    </a:schemeClr>
                  </a:buClr>
                  <a:buFont typeface="Arial Narrow" panose="020B0606020202030204" pitchFamily="34" charset="0"/>
                  <a:buChar char="►"/>
                  <a:defRPr sz="1800" kern="1200">
                    <a:solidFill>
                      <a:schemeClr val="tx1">
                        <a:lumMod val="85000"/>
                        <a:lumOff val="15000"/>
                      </a:schemeClr>
                    </a:solidFill>
                    <a:latin typeface="+mn-lt"/>
                    <a:ea typeface="+mn-ea"/>
                    <a:cs typeface="+mn-cs"/>
                  </a:defRPr>
                </a:lvl2pPr>
                <a:lvl3pPr marL="717550" indent="-269875" algn="l" defTabSz="342900" rtl="0" eaLnBrk="1" latinLnBrk="0" hangingPunct="1">
                  <a:spcBef>
                    <a:spcPct val="20000"/>
                  </a:spcBef>
                  <a:buClr>
                    <a:srgbClr val="5E8F3D"/>
                  </a:buClr>
                  <a:buFont typeface="Arial Narrow" panose="020B0606020202030204" pitchFamily="34" charset="0"/>
                  <a:buChar char="◄"/>
                  <a:defRPr sz="1600" kern="1200">
                    <a:solidFill>
                      <a:schemeClr val="tx1">
                        <a:lumMod val="75000"/>
                        <a:lumOff val="25000"/>
                      </a:schemeClr>
                    </a:solidFill>
                    <a:latin typeface="+mn-lt"/>
                    <a:ea typeface="+mn-ea"/>
                    <a:cs typeface="+mn-cs"/>
                  </a:defRPr>
                </a:lvl3pPr>
                <a:lvl4pPr marL="809625" indent="-177800" algn="l" defTabSz="342900" rtl="0" eaLnBrk="1" latinLnBrk="0" hangingPunct="1">
                  <a:spcBef>
                    <a:spcPct val="20000"/>
                  </a:spcBef>
                  <a:buClr>
                    <a:schemeClr val="accent6">
                      <a:lumMod val="50000"/>
                    </a:schemeClr>
                  </a:buClr>
                  <a:buFont typeface="Arial Narrow" panose="020B0606020202030204" pitchFamily="34" charset="0"/>
                  <a:buChar char="▼"/>
                  <a:defRPr sz="1400" kern="1200">
                    <a:solidFill>
                      <a:schemeClr val="tx1">
                        <a:lumMod val="50000"/>
                        <a:lumOff val="50000"/>
                      </a:schemeClr>
                    </a:solidFill>
                    <a:latin typeface="+mn-lt"/>
                    <a:ea typeface="+mn-ea"/>
                    <a:cs typeface="+mn-cs"/>
                  </a:defRPr>
                </a:lvl4pPr>
                <a:lvl5pPr marL="895350" indent="-92075" algn="l" defTabSz="342900" rtl="0" eaLnBrk="1" latinLnBrk="0" hangingPunct="1">
                  <a:spcBef>
                    <a:spcPct val="20000"/>
                  </a:spcBef>
                  <a:buClr>
                    <a:srgbClr val="A88000"/>
                  </a:buClr>
                  <a:buFont typeface="Arial Narrow" panose="020B0606020202030204" pitchFamily="34" charset="0"/>
                  <a:buChar char="▲"/>
                  <a:defRPr sz="1200" kern="1200">
                    <a:solidFill>
                      <a:schemeClr val="bg1">
                        <a:lumMod val="65000"/>
                      </a:schemeClr>
                    </a:solidFill>
                    <a:latin typeface="+mn-lt"/>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76198" indent="0">
                  <a:buNone/>
                </a:pPr>
                <a14:m>
                  <m:oMathPara xmlns:m="http://schemas.openxmlformats.org/officeDocument/2006/math">
                    <m:oMathParaPr>
                      <m:jc m:val="centerGroup"/>
                    </m:oMathParaPr>
                    <m:oMath xmlns:m="http://schemas.openxmlformats.org/officeDocument/2006/math">
                      <m:acc>
                        <m:accPr>
                          <m:chr m:val="̂"/>
                          <m:ctrlPr>
                            <a:rPr lang="en-GB" i="1">
                              <a:latin typeface="Cambria Math" panose="02040503050406030204" pitchFamily="18" charset="0"/>
                            </a:rPr>
                          </m:ctrlPr>
                        </m:accPr>
                        <m:e>
                          <m:r>
                            <a:rPr lang="en-GB" i="1">
                              <a:latin typeface="Cambria Math" panose="02040503050406030204" pitchFamily="18" charset="0"/>
                            </a:rPr>
                            <m:t>𝑌</m:t>
                          </m:r>
                        </m:e>
                      </m:acc>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0</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1</m:t>
                          </m:r>
                        </m:sub>
                      </m:sSub>
                      <m:sSub>
                        <m:sSubPr>
                          <m:ctrlPr>
                            <a:rPr lang="en-GB" i="1">
                              <a:solidFill>
                                <a:srgbClr val="00B050"/>
                              </a:solidFill>
                              <a:latin typeface="Cambria Math" panose="02040503050406030204" pitchFamily="18" charset="0"/>
                            </a:rPr>
                          </m:ctrlPr>
                        </m:sSubPr>
                        <m:e>
                          <m:r>
                            <a:rPr lang="en-GB" i="1">
                              <a:solidFill>
                                <a:srgbClr val="00B050"/>
                              </a:solidFill>
                              <a:latin typeface="Cambria Math" panose="02040503050406030204" pitchFamily="18" charset="0"/>
                            </a:rPr>
                            <m:t>𝑋</m:t>
                          </m:r>
                        </m:e>
                        <m:sub>
                          <m:r>
                            <a:rPr lang="en-GB" i="1">
                              <a:solidFill>
                                <a:srgbClr val="00B050"/>
                              </a:solidFill>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2</m:t>
                          </m:r>
                        </m:sub>
                      </m:sSub>
                      <m:sSub>
                        <m:sSubPr>
                          <m:ctrlPr>
                            <a:rPr lang="en-GB" i="1">
                              <a:solidFill>
                                <a:srgbClr val="FFFF00"/>
                              </a:solidFill>
                              <a:latin typeface="Cambria Math" panose="02040503050406030204" pitchFamily="18" charset="0"/>
                            </a:rPr>
                          </m:ctrlPr>
                        </m:sSubPr>
                        <m:e>
                          <m:r>
                            <a:rPr lang="en-GB" i="1">
                              <a:solidFill>
                                <a:srgbClr val="FFFF00"/>
                              </a:solidFill>
                              <a:latin typeface="Cambria Math" panose="02040503050406030204" pitchFamily="18" charset="0"/>
                            </a:rPr>
                            <m:t>𝑋</m:t>
                          </m:r>
                        </m:e>
                        <m:sub>
                          <m:r>
                            <a:rPr lang="en-GB" i="1">
                              <a:solidFill>
                                <a:srgbClr val="FFFF00"/>
                              </a:solidFill>
                              <a:latin typeface="Cambria Math" panose="02040503050406030204" pitchFamily="18" charset="0"/>
                            </a:rPr>
                            <m:t>2</m:t>
                          </m:r>
                        </m:sub>
                      </m:sSub>
                      <m:r>
                        <a:rPr lang="en-GB" i="1">
                          <a:latin typeface="Cambria Math" panose="02040503050406030204" pitchFamily="18" charset="0"/>
                        </a:rPr>
                        <m:t>+…</m:t>
                      </m:r>
                    </m:oMath>
                  </m:oMathPara>
                </a14:m>
                <a:endParaRPr lang="en-GB" i="1" dirty="0">
                  <a:latin typeface="Cambria Math" panose="02040503050406030204" pitchFamily="18" charset="0"/>
                </a:endParaRPr>
              </a:p>
              <a:p>
                <a:pPr marL="76198" indent="0">
                  <a:buNone/>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𝑝</m:t>
                          </m:r>
                        </m:sub>
                      </m:sSub>
                      <m:sSub>
                        <m:sSubPr>
                          <m:ctrlPr>
                            <a:rPr lang="en-GB" i="1">
                              <a:solidFill>
                                <a:srgbClr val="FFC000"/>
                              </a:solidFill>
                              <a:latin typeface="Cambria Math" panose="02040503050406030204" pitchFamily="18" charset="0"/>
                            </a:rPr>
                          </m:ctrlPr>
                        </m:sSubPr>
                        <m:e>
                          <m:r>
                            <a:rPr lang="en-GB" i="1">
                              <a:solidFill>
                                <a:srgbClr val="FFC000"/>
                              </a:solidFill>
                              <a:latin typeface="Cambria Math" panose="02040503050406030204" pitchFamily="18" charset="0"/>
                            </a:rPr>
                            <m:t>𝑋</m:t>
                          </m:r>
                        </m:e>
                        <m:sub>
                          <m:r>
                            <a:rPr lang="en-GB" i="1">
                              <a:solidFill>
                                <a:srgbClr val="FFC000"/>
                              </a:solidFill>
                              <a:latin typeface="Cambria Math" panose="02040503050406030204" pitchFamily="18" charset="0"/>
                            </a:rPr>
                            <m:t>𝑝</m:t>
                          </m:r>
                        </m:sub>
                      </m:sSub>
                    </m:oMath>
                  </m:oMathPara>
                </a14:m>
                <a:endParaRPr lang="en-GB" dirty="0"/>
              </a:p>
            </p:txBody>
          </p:sp>
        </mc:Choice>
        <mc:Fallback xmlns="">
          <p:sp>
            <p:nvSpPr>
              <p:cNvPr id="2" name="Text Placeholder 3">
                <a:extLst>
                  <a:ext uri="{FF2B5EF4-FFF2-40B4-BE49-F238E27FC236}">
                    <a16:creationId xmlns:a16="http://schemas.microsoft.com/office/drawing/2014/main" id="{92E34DB3-B618-46C4-F0E8-66B5AAF48975}"/>
                  </a:ext>
                </a:extLst>
              </p:cNvPr>
              <p:cNvSpPr txBox="1">
                <a:spLocks noRot="1" noChangeAspect="1" noMove="1" noResize="1" noEditPoints="1" noAdjustHandles="1" noChangeArrowheads="1" noChangeShapeType="1" noTextEdit="1"/>
              </p:cNvSpPr>
              <p:nvPr/>
            </p:nvSpPr>
            <p:spPr>
              <a:xfrm>
                <a:off x="5309938" y="844217"/>
                <a:ext cx="3665102" cy="978309"/>
              </a:xfrm>
              <a:prstGeom prst="rect">
                <a:avLst/>
              </a:prstGeom>
              <a:blipFill>
                <a:blip r:embed="rId3"/>
                <a:stretch>
                  <a:fillRect t="-3106"/>
                </a:stretch>
              </a:blipFill>
            </p:spPr>
            <p:txBody>
              <a:bodyPr/>
              <a:lstStyle/>
              <a:p>
                <a:r>
                  <a:rPr lang="en-GB">
                    <a:noFill/>
                  </a:rPr>
                  <a:t> </a:t>
                </a:r>
              </a:p>
            </p:txBody>
          </p:sp>
        </mc:Fallback>
      </mc:AlternateContent>
      <p:sp>
        <p:nvSpPr>
          <p:cNvPr id="4" name="Rectangle 3">
            <a:extLst>
              <a:ext uri="{FF2B5EF4-FFF2-40B4-BE49-F238E27FC236}">
                <a16:creationId xmlns:a16="http://schemas.microsoft.com/office/drawing/2014/main" id="{DF1E549E-C8DB-DE07-B1ED-FF5722BABEF5}"/>
              </a:ext>
            </a:extLst>
          </p:cNvPr>
          <p:cNvSpPr/>
          <p:nvPr/>
        </p:nvSpPr>
        <p:spPr>
          <a:xfrm>
            <a:off x="5252719" y="1632374"/>
            <a:ext cx="3108271" cy="287781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75000"/>
                </a:schemeClr>
              </a:solidFill>
            </a:endParaRPr>
          </a:p>
        </p:txBody>
      </p:sp>
      <p:sp>
        <p:nvSpPr>
          <p:cNvPr id="5" name="Rectangle 4">
            <a:extLst>
              <a:ext uri="{FF2B5EF4-FFF2-40B4-BE49-F238E27FC236}">
                <a16:creationId xmlns:a16="http://schemas.microsoft.com/office/drawing/2014/main" id="{8E70701F-D9D6-6991-C683-FACE1F142BDA}"/>
              </a:ext>
            </a:extLst>
          </p:cNvPr>
          <p:cNvSpPr/>
          <p:nvPr/>
        </p:nvSpPr>
        <p:spPr>
          <a:xfrm>
            <a:off x="6101886" y="2033426"/>
            <a:ext cx="2618986" cy="237013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099A6748-F37D-94A4-AEAC-3FE2A0B2AD44}"/>
              </a:ext>
            </a:extLst>
          </p:cNvPr>
          <p:cNvSpPr/>
          <p:nvPr/>
        </p:nvSpPr>
        <p:spPr>
          <a:xfrm>
            <a:off x="6214389" y="2054925"/>
            <a:ext cx="1270346" cy="1215236"/>
          </a:xfrm>
          <a:prstGeom prst="ellipse">
            <a:avLst/>
          </a:prstGeom>
          <a:solidFill>
            <a:srgbClr val="FFFF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lumMod val="75000"/>
                  </a:schemeClr>
                </a:solidFill>
              </a:rPr>
              <a:t>X1</a:t>
            </a:r>
          </a:p>
        </p:txBody>
      </p:sp>
      <p:sp>
        <p:nvSpPr>
          <p:cNvPr id="7" name="Oval 6">
            <a:extLst>
              <a:ext uri="{FF2B5EF4-FFF2-40B4-BE49-F238E27FC236}">
                <a16:creationId xmlns:a16="http://schemas.microsoft.com/office/drawing/2014/main" id="{7D0ACD01-36E4-D4A4-1E7C-CE56D0CF83A1}"/>
              </a:ext>
            </a:extLst>
          </p:cNvPr>
          <p:cNvSpPr/>
          <p:nvPr/>
        </p:nvSpPr>
        <p:spPr>
          <a:xfrm>
            <a:off x="7030335" y="2463087"/>
            <a:ext cx="1320166" cy="1215236"/>
          </a:xfrm>
          <a:prstGeom prst="ellipse">
            <a:avLst/>
          </a:prstGeom>
          <a:solidFill>
            <a:schemeClr val="accent6">
              <a:lumMod val="75000"/>
              <a:alpha val="38824"/>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lumMod val="75000"/>
                  </a:schemeClr>
                </a:solidFill>
              </a:rPr>
              <a:t>X2</a:t>
            </a:r>
          </a:p>
        </p:txBody>
      </p:sp>
      <p:sp>
        <p:nvSpPr>
          <p:cNvPr id="8" name="Oval 7">
            <a:extLst>
              <a:ext uri="{FF2B5EF4-FFF2-40B4-BE49-F238E27FC236}">
                <a16:creationId xmlns:a16="http://schemas.microsoft.com/office/drawing/2014/main" id="{500FEB95-4329-643B-5B34-FF5EBD23FCCD}"/>
              </a:ext>
            </a:extLst>
          </p:cNvPr>
          <p:cNvSpPr/>
          <p:nvPr/>
        </p:nvSpPr>
        <p:spPr>
          <a:xfrm>
            <a:off x="6250330" y="2937493"/>
            <a:ext cx="1270346" cy="1132873"/>
          </a:xfrm>
          <a:prstGeom prst="ellipse">
            <a:avLst/>
          </a:prstGeom>
          <a:solidFill>
            <a:schemeClr val="accent4">
              <a:lumMod val="20000"/>
              <a:lumOff val="80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lumMod val="75000"/>
                  </a:schemeClr>
                </a:solidFill>
              </a:rPr>
              <a:t>X3</a:t>
            </a:r>
          </a:p>
        </p:txBody>
      </p:sp>
      <p:sp>
        <p:nvSpPr>
          <p:cNvPr id="9" name="TextBox 8">
            <a:extLst>
              <a:ext uri="{FF2B5EF4-FFF2-40B4-BE49-F238E27FC236}">
                <a16:creationId xmlns:a16="http://schemas.microsoft.com/office/drawing/2014/main" id="{6F742181-377B-DB51-81AF-6B14CB707D0E}"/>
              </a:ext>
            </a:extLst>
          </p:cNvPr>
          <p:cNvSpPr txBox="1"/>
          <p:nvPr/>
        </p:nvSpPr>
        <p:spPr>
          <a:xfrm>
            <a:off x="7737422" y="3814812"/>
            <a:ext cx="939419" cy="400110"/>
          </a:xfrm>
          <a:prstGeom prst="rect">
            <a:avLst/>
          </a:prstGeom>
          <a:noFill/>
        </p:spPr>
        <p:txBody>
          <a:bodyPr wrap="square" rtlCol="0">
            <a:spAutoFit/>
          </a:bodyPr>
          <a:lstStyle/>
          <a:p>
            <a:r>
              <a:rPr lang="en-GB" sz="1000" dirty="0">
                <a:solidFill>
                  <a:schemeClr val="tx2">
                    <a:lumMod val="75000"/>
                  </a:schemeClr>
                </a:solidFill>
              </a:rPr>
              <a:t>60%</a:t>
            </a:r>
          </a:p>
          <a:p>
            <a:r>
              <a:rPr lang="en-GB" sz="1000" dirty="0">
                <a:solidFill>
                  <a:schemeClr val="tx2">
                    <a:lumMod val="75000"/>
                  </a:schemeClr>
                </a:solidFill>
              </a:rPr>
              <a:t>unexplained</a:t>
            </a:r>
          </a:p>
        </p:txBody>
      </p:sp>
      <p:sp>
        <p:nvSpPr>
          <p:cNvPr id="10" name="Rectangle 9">
            <a:extLst>
              <a:ext uri="{FF2B5EF4-FFF2-40B4-BE49-F238E27FC236}">
                <a16:creationId xmlns:a16="http://schemas.microsoft.com/office/drawing/2014/main" id="{5EDA9B2C-703C-A088-6BFF-48AF5458E31B}"/>
              </a:ext>
            </a:extLst>
          </p:cNvPr>
          <p:cNvSpPr/>
          <p:nvPr/>
        </p:nvSpPr>
        <p:spPr>
          <a:xfrm>
            <a:off x="5622759" y="2033425"/>
            <a:ext cx="3108271" cy="266691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83205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0E8551-D76B-4BF8-A785-A6D148801121}"/>
              </a:ext>
            </a:extLst>
          </p:cNvPr>
          <p:cNvPicPr>
            <a:picLocks noChangeAspect="1"/>
          </p:cNvPicPr>
          <p:nvPr/>
        </p:nvPicPr>
        <p:blipFill>
          <a:blip r:embed="rId3"/>
          <a:stretch>
            <a:fillRect/>
          </a:stretch>
        </p:blipFill>
        <p:spPr>
          <a:xfrm>
            <a:off x="648931" y="887846"/>
            <a:ext cx="6445823" cy="3577263"/>
          </a:xfrm>
          <a:prstGeom prst="rect">
            <a:avLst/>
          </a:prstGeom>
        </p:spPr>
      </p:pic>
      <p:sp>
        <p:nvSpPr>
          <p:cNvPr id="2" name="Rectangle 1">
            <a:extLst>
              <a:ext uri="{FF2B5EF4-FFF2-40B4-BE49-F238E27FC236}">
                <a16:creationId xmlns:a16="http://schemas.microsoft.com/office/drawing/2014/main" id="{352A3A59-CCB1-7790-F204-3052CB603BAC}"/>
              </a:ext>
            </a:extLst>
          </p:cNvPr>
          <p:cNvSpPr/>
          <p:nvPr/>
        </p:nvSpPr>
        <p:spPr>
          <a:xfrm>
            <a:off x="1008001" y="2741640"/>
            <a:ext cx="1747472" cy="534131"/>
          </a:xfrm>
          <a:prstGeom prst="rect">
            <a:avLst/>
          </a:prstGeom>
          <a:solidFill>
            <a:schemeClr val="accent1">
              <a:lumMod val="40000"/>
              <a:lumOff val="6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 name="Oval 3">
            <a:extLst>
              <a:ext uri="{FF2B5EF4-FFF2-40B4-BE49-F238E27FC236}">
                <a16:creationId xmlns:a16="http://schemas.microsoft.com/office/drawing/2014/main" id="{5C602359-2B22-08EA-1358-A655E3E3CBEE}"/>
              </a:ext>
            </a:extLst>
          </p:cNvPr>
          <p:cNvSpPr/>
          <p:nvPr/>
        </p:nvSpPr>
        <p:spPr>
          <a:xfrm>
            <a:off x="4511528" y="3098071"/>
            <a:ext cx="1019907" cy="1912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FF0000"/>
              </a:solidFill>
            </a:endParaRPr>
          </a:p>
        </p:txBody>
      </p:sp>
      <p:sp>
        <p:nvSpPr>
          <p:cNvPr id="5" name="Oval 4">
            <a:extLst>
              <a:ext uri="{FF2B5EF4-FFF2-40B4-BE49-F238E27FC236}">
                <a16:creationId xmlns:a16="http://schemas.microsoft.com/office/drawing/2014/main" id="{9119E445-5ADC-532B-2FE4-BC1B137826D2}"/>
              </a:ext>
            </a:extLst>
          </p:cNvPr>
          <p:cNvSpPr/>
          <p:nvPr/>
        </p:nvSpPr>
        <p:spPr>
          <a:xfrm>
            <a:off x="3527915" y="3402624"/>
            <a:ext cx="890221" cy="2264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cxnSp>
        <p:nvCxnSpPr>
          <p:cNvPr id="6" name="Straight Arrow Connector 5">
            <a:extLst>
              <a:ext uri="{FF2B5EF4-FFF2-40B4-BE49-F238E27FC236}">
                <a16:creationId xmlns:a16="http://schemas.microsoft.com/office/drawing/2014/main" id="{0BA53F6E-86CC-DEFE-EE2C-11BC162F245C}"/>
              </a:ext>
            </a:extLst>
          </p:cNvPr>
          <p:cNvCxnSpPr>
            <a:cxnSpLocks/>
            <a:stCxn id="4" idx="3"/>
            <a:endCxn id="5" idx="7"/>
          </p:cNvCxnSpPr>
          <p:nvPr/>
        </p:nvCxnSpPr>
        <p:spPr>
          <a:xfrm flipH="1">
            <a:off x="4287766" y="3261297"/>
            <a:ext cx="373124" cy="17449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Callout: Line 6">
            <a:extLst>
              <a:ext uri="{FF2B5EF4-FFF2-40B4-BE49-F238E27FC236}">
                <a16:creationId xmlns:a16="http://schemas.microsoft.com/office/drawing/2014/main" id="{92B018A4-D08D-B4BF-BC83-F90F15BD0C78}"/>
              </a:ext>
            </a:extLst>
          </p:cNvPr>
          <p:cNvSpPr/>
          <p:nvPr/>
        </p:nvSpPr>
        <p:spPr>
          <a:xfrm>
            <a:off x="6079883" y="2215663"/>
            <a:ext cx="2721779" cy="786512"/>
          </a:xfrm>
          <a:prstGeom prst="borderCallout1">
            <a:avLst>
              <a:gd name="adj1" fmla="val 47918"/>
              <a:gd name="adj2" fmla="val -774"/>
              <a:gd name="adj3" fmla="val 117096"/>
              <a:gd name="adj4" fmla="val -23163"/>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25" dirty="0">
                <a:solidFill>
                  <a:schemeClr val="tx1"/>
                </a:solidFill>
              </a:rPr>
              <a:t>p-value; small!; smaller than 0.01; note that this has changed compared to the previous model; now, once we also account for education and age (i.e. keeping the effect of those variables constant, one’s sex seems to have an impact on their level of social trust</a:t>
            </a:r>
          </a:p>
        </p:txBody>
      </p:sp>
      <p:sp>
        <p:nvSpPr>
          <p:cNvPr id="8" name="Callout: Line 7">
            <a:extLst>
              <a:ext uri="{FF2B5EF4-FFF2-40B4-BE49-F238E27FC236}">
                <a16:creationId xmlns:a16="http://schemas.microsoft.com/office/drawing/2014/main" id="{3DCC0A52-3E14-A48B-91AE-364FB747E252}"/>
              </a:ext>
            </a:extLst>
          </p:cNvPr>
          <p:cNvSpPr/>
          <p:nvPr/>
        </p:nvSpPr>
        <p:spPr>
          <a:xfrm>
            <a:off x="4210354" y="1607195"/>
            <a:ext cx="2364188" cy="534132"/>
          </a:xfrm>
          <a:prstGeom prst="borderCallout1">
            <a:avLst>
              <a:gd name="adj1" fmla="val 47918"/>
              <a:gd name="adj2" fmla="val -502"/>
              <a:gd name="adj3" fmla="val 212653"/>
              <a:gd name="adj4" fmla="val -8278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25" dirty="0">
                <a:solidFill>
                  <a:schemeClr val="tx1"/>
                </a:solidFill>
              </a:rPr>
              <a:t>We are now interpreting each “slope” coefficient, keeping in mind that they represent the effect of that variable </a:t>
            </a:r>
            <a:r>
              <a:rPr lang="en-GB" sz="825" i="1" u="sng" dirty="0">
                <a:solidFill>
                  <a:schemeClr val="tx1"/>
                </a:solidFill>
              </a:rPr>
              <a:t>while keeping constant (eliminating) the effect of the other variables in the model</a:t>
            </a:r>
          </a:p>
        </p:txBody>
      </p:sp>
      <p:cxnSp>
        <p:nvCxnSpPr>
          <p:cNvPr id="9" name="Straight Arrow Connector 8">
            <a:extLst>
              <a:ext uri="{FF2B5EF4-FFF2-40B4-BE49-F238E27FC236}">
                <a16:creationId xmlns:a16="http://schemas.microsoft.com/office/drawing/2014/main" id="{EE52E5E5-33E3-C1A4-DC48-4ED99CC3328F}"/>
              </a:ext>
            </a:extLst>
          </p:cNvPr>
          <p:cNvCxnSpPr>
            <a:cxnSpLocks/>
            <a:endCxn id="10" idx="1"/>
          </p:cNvCxnSpPr>
          <p:nvPr/>
        </p:nvCxnSpPr>
        <p:spPr>
          <a:xfrm flipH="1">
            <a:off x="5363009" y="3435790"/>
            <a:ext cx="24330" cy="885461"/>
          </a:xfrm>
          <a:prstGeom prst="straightConnector1">
            <a:avLst/>
          </a:prstGeom>
          <a:ln>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363743FC-D308-FEC8-F654-FE1C3EA07ED2}"/>
              </a:ext>
            </a:extLst>
          </p:cNvPr>
          <p:cNvSpPr/>
          <p:nvPr/>
        </p:nvSpPr>
        <p:spPr>
          <a:xfrm>
            <a:off x="5246482" y="4293245"/>
            <a:ext cx="795704" cy="191233"/>
          </a:xfrm>
          <a:prstGeom prst="ellipse">
            <a:avLst/>
          </a:prstGeom>
          <a:solidFill>
            <a:schemeClr val="tx2">
              <a:lumMod val="40000"/>
              <a:lumOff val="60000"/>
              <a:alpha val="56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Rectangle 10">
            <a:extLst>
              <a:ext uri="{FF2B5EF4-FFF2-40B4-BE49-F238E27FC236}">
                <a16:creationId xmlns:a16="http://schemas.microsoft.com/office/drawing/2014/main" id="{34D5A48B-3AF6-77E6-E72C-CE6484C6E7A9}"/>
              </a:ext>
            </a:extLst>
          </p:cNvPr>
          <p:cNvSpPr/>
          <p:nvPr/>
        </p:nvSpPr>
        <p:spPr>
          <a:xfrm>
            <a:off x="6574543" y="3469145"/>
            <a:ext cx="2288198" cy="1109123"/>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25" b="1" dirty="0">
                <a:solidFill>
                  <a:schemeClr val="tx1"/>
                </a:solidFill>
              </a:rPr>
              <a:t>Conclusion</a:t>
            </a:r>
            <a:r>
              <a:rPr lang="en-GB" sz="825" dirty="0">
                <a:solidFill>
                  <a:schemeClr val="tx1"/>
                </a:solidFill>
              </a:rPr>
              <a:t>:</a:t>
            </a:r>
          </a:p>
          <a:p>
            <a:endParaRPr lang="en-GB" sz="825" dirty="0">
              <a:solidFill>
                <a:schemeClr val="tx1"/>
              </a:solidFill>
            </a:endParaRPr>
          </a:p>
          <a:p>
            <a:r>
              <a:rPr lang="en-GB" sz="825" dirty="0">
                <a:solidFill>
                  <a:schemeClr val="tx1"/>
                </a:solidFill>
              </a:rPr>
              <a:t>In a statistical model that predicts levels of social trust from education, age and gender, we find that all three predictors are associated with social trust. Having more education, being older and being a woman is associated with higher levels of social trust.</a:t>
            </a:r>
          </a:p>
        </p:txBody>
      </p:sp>
      <p:sp>
        <p:nvSpPr>
          <p:cNvPr id="12" name="Oval 11">
            <a:extLst>
              <a:ext uri="{FF2B5EF4-FFF2-40B4-BE49-F238E27FC236}">
                <a16:creationId xmlns:a16="http://schemas.microsoft.com/office/drawing/2014/main" id="{84A37073-4082-9244-41C7-CB2A61F76325}"/>
              </a:ext>
            </a:extLst>
          </p:cNvPr>
          <p:cNvSpPr/>
          <p:nvPr/>
        </p:nvSpPr>
        <p:spPr>
          <a:xfrm>
            <a:off x="4489919" y="2913088"/>
            <a:ext cx="1019907" cy="19123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3" name="Oval 12">
            <a:extLst>
              <a:ext uri="{FF2B5EF4-FFF2-40B4-BE49-F238E27FC236}">
                <a16:creationId xmlns:a16="http://schemas.microsoft.com/office/drawing/2014/main" id="{7A41B6C6-FC70-B923-FC01-506C970D4C82}"/>
              </a:ext>
            </a:extLst>
          </p:cNvPr>
          <p:cNvSpPr/>
          <p:nvPr/>
        </p:nvSpPr>
        <p:spPr>
          <a:xfrm>
            <a:off x="4506341" y="2750497"/>
            <a:ext cx="1019907" cy="19123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Oval 13">
            <a:extLst>
              <a:ext uri="{FF2B5EF4-FFF2-40B4-BE49-F238E27FC236}">
                <a16:creationId xmlns:a16="http://schemas.microsoft.com/office/drawing/2014/main" id="{B1719B1F-8800-F33B-3557-A8CBB414DB00}"/>
              </a:ext>
            </a:extLst>
          </p:cNvPr>
          <p:cNvSpPr/>
          <p:nvPr/>
        </p:nvSpPr>
        <p:spPr>
          <a:xfrm>
            <a:off x="4511528" y="2570036"/>
            <a:ext cx="1019907" cy="19123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3" name="Rectangle 22">
            <a:extLst>
              <a:ext uri="{FF2B5EF4-FFF2-40B4-BE49-F238E27FC236}">
                <a16:creationId xmlns:a16="http://schemas.microsoft.com/office/drawing/2014/main" id="{7A653D51-6060-9DC8-D139-73A8EE54FCEC}"/>
              </a:ext>
            </a:extLst>
          </p:cNvPr>
          <p:cNvSpPr/>
          <p:nvPr/>
        </p:nvSpPr>
        <p:spPr>
          <a:xfrm>
            <a:off x="4418135" y="2334359"/>
            <a:ext cx="1307471" cy="1101431"/>
          </a:xfrm>
          <a:prstGeom prst="rect">
            <a:avLst/>
          </a:prstGeom>
          <a:solidFill>
            <a:schemeClr val="tx2">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5" name="Rectangle 24">
            <a:extLst>
              <a:ext uri="{FF2B5EF4-FFF2-40B4-BE49-F238E27FC236}">
                <a16:creationId xmlns:a16="http://schemas.microsoft.com/office/drawing/2014/main" id="{4B898BB9-86E7-ED8D-5405-6401C2563A62}"/>
              </a:ext>
            </a:extLst>
          </p:cNvPr>
          <p:cNvSpPr/>
          <p:nvPr/>
        </p:nvSpPr>
        <p:spPr>
          <a:xfrm>
            <a:off x="3633082" y="4578268"/>
            <a:ext cx="2484775" cy="118819"/>
          </a:xfrm>
          <a:prstGeom prst="rect">
            <a:avLst/>
          </a:pr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This is now the p-value for the entire model</a:t>
            </a:r>
          </a:p>
        </p:txBody>
      </p:sp>
      <p:cxnSp>
        <p:nvCxnSpPr>
          <p:cNvPr id="26" name="Straight Arrow Connector 25">
            <a:extLst>
              <a:ext uri="{FF2B5EF4-FFF2-40B4-BE49-F238E27FC236}">
                <a16:creationId xmlns:a16="http://schemas.microsoft.com/office/drawing/2014/main" id="{56B41D8C-DA0E-7B36-D332-EAA8D5F7DCC2}"/>
              </a:ext>
            </a:extLst>
          </p:cNvPr>
          <p:cNvCxnSpPr>
            <a:cxnSpLocks/>
            <a:stCxn id="25" idx="0"/>
            <a:endCxn id="10" idx="3"/>
          </p:cNvCxnSpPr>
          <p:nvPr/>
        </p:nvCxnSpPr>
        <p:spPr>
          <a:xfrm flipV="1">
            <a:off x="4875470" y="4456471"/>
            <a:ext cx="487541" cy="121796"/>
          </a:xfrm>
          <a:prstGeom prst="straightConnector1">
            <a:avLst/>
          </a:prstGeom>
          <a:ln>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4CAB497E-80F9-D14C-9347-07453AB047D5}"/>
              </a:ext>
            </a:extLst>
          </p:cNvPr>
          <p:cNvSpPr/>
          <p:nvPr/>
        </p:nvSpPr>
        <p:spPr>
          <a:xfrm>
            <a:off x="1008002" y="946485"/>
            <a:ext cx="6086752" cy="586376"/>
          </a:xfrm>
          <a:prstGeom prst="roundRect">
            <a:avLst/>
          </a:prstGeom>
          <a:solidFill>
            <a:srgbClr val="000000">
              <a:alpha val="18824"/>
            </a:srgbClr>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42888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500"/>
                                        <p:tgtEl>
                                          <p:spTgt spid="2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7" grpId="0" animBg="1"/>
      <p:bldP spid="8" grpId="0" animBg="1"/>
      <p:bldP spid="10" grpId="0" animBg="1"/>
      <p:bldP spid="11" grpId="0" animBg="1"/>
      <p:bldP spid="12" grpId="0" animBg="1"/>
      <p:bldP spid="13" grpId="0" animBg="1"/>
      <p:bldP spid="14" grpId="0" animBg="1"/>
      <p:bldP spid="23"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11D6F-499E-5C1E-041C-E4ACC56B0125}"/>
              </a:ext>
            </a:extLst>
          </p:cNvPr>
          <p:cNvSpPr>
            <a:spLocks noGrp="1"/>
          </p:cNvSpPr>
          <p:nvPr>
            <p:ph type="ctrTitle"/>
          </p:nvPr>
        </p:nvSpPr>
        <p:spPr/>
        <p:txBody>
          <a:bodyPr/>
          <a:lstStyle/>
          <a:p>
            <a:r>
              <a:rPr lang="en-GB" dirty="0"/>
              <a:t>Logistic regression</a:t>
            </a:r>
          </a:p>
        </p:txBody>
      </p:sp>
    </p:spTree>
    <p:extLst>
      <p:ext uri="{BB962C8B-B14F-4D97-AF65-F5344CB8AC3E}">
        <p14:creationId xmlns:p14="http://schemas.microsoft.com/office/powerpoint/2010/main" val="1195108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9201D-2A10-AAC3-1006-C86286DC0339}"/>
              </a:ext>
            </a:extLst>
          </p:cNvPr>
          <p:cNvSpPr>
            <a:spLocks noGrp="1"/>
          </p:cNvSpPr>
          <p:nvPr>
            <p:ph type="title"/>
          </p:nvPr>
        </p:nvSpPr>
        <p:spPr/>
        <p:txBody>
          <a:bodyPr/>
          <a:lstStyle/>
          <a:p>
            <a:r>
              <a:rPr lang="en-GB" dirty="0"/>
              <a:t>Dichotomous outcomes?</a:t>
            </a:r>
          </a:p>
        </p:txBody>
      </p:sp>
      <p:sp>
        <p:nvSpPr>
          <p:cNvPr id="3" name="Date Placeholder 2">
            <a:extLst>
              <a:ext uri="{FF2B5EF4-FFF2-40B4-BE49-F238E27FC236}">
                <a16:creationId xmlns:a16="http://schemas.microsoft.com/office/drawing/2014/main" id="{A2D68425-0661-96D9-7968-6D84B2193400}"/>
              </a:ext>
            </a:extLst>
          </p:cNvPr>
          <p:cNvSpPr>
            <a:spLocks noGrp="1"/>
          </p:cNvSpPr>
          <p:nvPr>
            <p:ph type="dt" sz="half" idx="10"/>
          </p:nvPr>
        </p:nvSpPr>
        <p:spPr/>
        <p:txBody>
          <a:bodyPr/>
          <a:lstStyle/>
          <a:p>
            <a:endParaRPr lang="en-GB" dirty="0"/>
          </a:p>
        </p:txBody>
      </p:sp>
      <p:sp>
        <p:nvSpPr>
          <p:cNvPr id="4" name="Footer Placeholder 3">
            <a:extLst>
              <a:ext uri="{FF2B5EF4-FFF2-40B4-BE49-F238E27FC236}">
                <a16:creationId xmlns:a16="http://schemas.microsoft.com/office/drawing/2014/main" id="{3B094F2C-CF60-62B4-F1A2-1FA4B8ED3A21}"/>
              </a:ext>
            </a:extLst>
          </p:cNvPr>
          <p:cNvSpPr>
            <a:spLocks noGrp="1"/>
          </p:cNvSpPr>
          <p:nvPr>
            <p:ph type="ftr" sz="quarter" idx="11"/>
          </p:nvPr>
        </p:nvSpPr>
        <p:spPr/>
        <p:txBody>
          <a:bodyPr/>
          <a:lstStyle/>
          <a:p>
            <a:r>
              <a:rPr lang="en-GB"/>
              <a:t>Logistic regression</a:t>
            </a:r>
          </a:p>
        </p:txBody>
      </p:sp>
      <p:pic>
        <p:nvPicPr>
          <p:cNvPr id="6" name="Picture 2" descr="Image result for likert scale smiley faces">
            <a:extLst>
              <a:ext uri="{FF2B5EF4-FFF2-40B4-BE49-F238E27FC236}">
                <a16:creationId xmlns:a16="http://schemas.microsoft.com/office/drawing/2014/main" id="{82FD8197-AD3F-4E46-8396-3CB8693B1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4460" y="2308549"/>
            <a:ext cx="3168310" cy="6232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7898E259-4F4F-4490-8628-7C470BE519BE}"/>
              </a:ext>
            </a:extLst>
          </p:cNvPr>
          <p:cNvPicPr>
            <a:picLocks noChangeAspect="1"/>
          </p:cNvPicPr>
          <p:nvPr/>
        </p:nvPicPr>
        <p:blipFill>
          <a:blip r:embed="rId4"/>
          <a:stretch>
            <a:fillRect/>
          </a:stretch>
        </p:blipFill>
        <p:spPr>
          <a:xfrm>
            <a:off x="5257662" y="1401403"/>
            <a:ext cx="2248160" cy="623249"/>
          </a:xfrm>
          <a:prstGeom prst="rect">
            <a:avLst/>
          </a:prstGeom>
        </p:spPr>
      </p:pic>
      <p:sp>
        <p:nvSpPr>
          <p:cNvPr id="9" name="TextBox 8">
            <a:extLst>
              <a:ext uri="{FF2B5EF4-FFF2-40B4-BE49-F238E27FC236}">
                <a16:creationId xmlns:a16="http://schemas.microsoft.com/office/drawing/2014/main" id="{4CFE870A-DE02-462E-B98D-FCDDFE3CE2F9}"/>
              </a:ext>
            </a:extLst>
          </p:cNvPr>
          <p:cNvSpPr txBox="1"/>
          <p:nvPr/>
        </p:nvSpPr>
        <p:spPr>
          <a:xfrm>
            <a:off x="2850894" y="1401404"/>
            <a:ext cx="1473220" cy="646331"/>
          </a:xfrm>
          <a:prstGeom prst="rect">
            <a:avLst/>
          </a:prstGeom>
          <a:noFill/>
        </p:spPr>
        <p:txBody>
          <a:bodyPr wrap="square" rtlCol="0">
            <a:spAutoFit/>
          </a:bodyPr>
          <a:lstStyle/>
          <a:p>
            <a:r>
              <a:rPr lang="en-GB" b="1" dirty="0">
                <a:solidFill>
                  <a:srgbClr val="3F739B"/>
                </a:solidFill>
                <a:latin typeface="Calibri" panose="020F0502020204030204" pitchFamily="34" charset="0"/>
                <a:cs typeface="Calibri" panose="020F0502020204030204" pitchFamily="34" charset="0"/>
              </a:rPr>
              <a:t>Categorical</a:t>
            </a:r>
            <a:r>
              <a:rPr lang="en-GB" b="1" dirty="0">
                <a:latin typeface="Calibri" panose="020F0502020204030204" pitchFamily="34" charset="0"/>
                <a:cs typeface="Calibri" panose="020F0502020204030204" pitchFamily="34" charset="0"/>
              </a:rPr>
              <a:t>:</a:t>
            </a:r>
            <a:endParaRPr lang="en-GB" dirty="0">
              <a:latin typeface="Calibri" panose="020F0502020204030204" pitchFamily="34" charset="0"/>
              <a:cs typeface="Calibri" panose="020F0502020204030204" pitchFamily="34" charset="0"/>
            </a:endParaRPr>
          </a:p>
          <a:p>
            <a:r>
              <a:rPr lang="en-GB" b="1" dirty="0">
                <a:latin typeface="Calibri" panose="020F0502020204030204" pitchFamily="34" charset="0"/>
                <a:cs typeface="Calibri" panose="020F0502020204030204" pitchFamily="34" charset="0"/>
              </a:rPr>
              <a:t>Nominal</a:t>
            </a:r>
          </a:p>
        </p:txBody>
      </p:sp>
      <p:sp>
        <p:nvSpPr>
          <p:cNvPr id="10" name="TextBox 9">
            <a:extLst>
              <a:ext uri="{FF2B5EF4-FFF2-40B4-BE49-F238E27FC236}">
                <a16:creationId xmlns:a16="http://schemas.microsoft.com/office/drawing/2014/main" id="{60BA844F-925A-482F-AEA6-A1C19BC2B721}"/>
              </a:ext>
            </a:extLst>
          </p:cNvPr>
          <p:cNvSpPr txBox="1"/>
          <p:nvPr/>
        </p:nvSpPr>
        <p:spPr>
          <a:xfrm>
            <a:off x="2850894" y="2308550"/>
            <a:ext cx="1388118" cy="646331"/>
          </a:xfrm>
          <a:prstGeom prst="rect">
            <a:avLst/>
          </a:prstGeom>
          <a:noFill/>
        </p:spPr>
        <p:txBody>
          <a:bodyPr wrap="square" rtlCol="0">
            <a:spAutoFit/>
          </a:bodyPr>
          <a:lstStyle/>
          <a:p>
            <a:r>
              <a:rPr lang="en-GB" b="1" dirty="0">
                <a:solidFill>
                  <a:srgbClr val="3F739B"/>
                </a:solidFill>
                <a:latin typeface="Calibri" panose="020F0502020204030204" pitchFamily="34" charset="0"/>
                <a:cs typeface="Calibri" panose="020F0502020204030204" pitchFamily="34" charset="0"/>
              </a:rPr>
              <a:t>Categorical</a:t>
            </a:r>
            <a:r>
              <a:rPr lang="en-GB" b="1" dirty="0">
                <a:latin typeface="Calibri" panose="020F0502020204030204" pitchFamily="34" charset="0"/>
                <a:cs typeface="Calibri" panose="020F0502020204030204" pitchFamily="34" charset="0"/>
              </a:rPr>
              <a:t>:</a:t>
            </a:r>
            <a:endParaRPr lang="en-GB" dirty="0">
              <a:latin typeface="Calibri" panose="020F0502020204030204" pitchFamily="34" charset="0"/>
              <a:cs typeface="Calibri" panose="020F0502020204030204" pitchFamily="34" charset="0"/>
            </a:endParaRPr>
          </a:p>
          <a:p>
            <a:r>
              <a:rPr lang="en-GB" b="1" dirty="0">
                <a:latin typeface="Calibri" panose="020F0502020204030204" pitchFamily="34" charset="0"/>
                <a:cs typeface="Calibri" panose="020F0502020204030204" pitchFamily="34" charset="0"/>
              </a:rPr>
              <a:t>Ordinal</a:t>
            </a:r>
          </a:p>
        </p:txBody>
      </p:sp>
      <p:sp>
        <p:nvSpPr>
          <p:cNvPr id="11" name="TextBox 10">
            <a:extLst>
              <a:ext uri="{FF2B5EF4-FFF2-40B4-BE49-F238E27FC236}">
                <a16:creationId xmlns:a16="http://schemas.microsoft.com/office/drawing/2014/main" id="{CD3B7E98-6E18-4358-B76C-CC893A991317}"/>
              </a:ext>
            </a:extLst>
          </p:cNvPr>
          <p:cNvSpPr txBox="1"/>
          <p:nvPr/>
        </p:nvSpPr>
        <p:spPr>
          <a:xfrm>
            <a:off x="2875843" y="3215696"/>
            <a:ext cx="1696157" cy="1200329"/>
          </a:xfrm>
          <a:prstGeom prst="rect">
            <a:avLst/>
          </a:prstGeom>
          <a:noFill/>
        </p:spPr>
        <p:txBody>
          <a:bodyPr wrap="square" rtlCol="0">
            <a:spAutoFit/>
          </a:bodyPr>
          <a:lstStyle/>
          <a:p>
            <a:r>
              <a:rPr lang="en-GB" b="1" dirty="0">
                <a:solidFill>
                  <a:srgbClr val="3F739B"/>
                </a:solidFill>
                <a:latin typeface="Calibri" panose="020F0502020204030204" pitchFamily="34" charset="0"/>
                <a:cs typeface="Calibri" panose="020F0502020204030204" pitchFamily="34" charset="0"/>
              </a:rPr>
              <a:t>Scale</a:t>
            </a:r>
            <a:r>
              <a:rPr lang="en-GB" b="1" dirty="0">
                <a:latin typeface="Calibri" panose="020F0502020204030204" pitchFamily="34" charset="0"/>
                <a:cs typeface="Calibri" panose="020F0502020204030204" pitchFamily="34" charset="0"/>
              </a:rPr>
              <a:t>/</a:t>
            </a:r>
            <a:r>
              <a:rPr lang="en-GB" b="1" dirty="0">
                <a:solidFill>
                  <a:srgbClr val="3F739B"/>
                </a:solidFill>
                <a:latin typeface="Calibri" panose="020F0502020204030204" pitchFamily="34" charset="0"/>
                <a:cs typeface="Calibri" panose="020F0502020204030204" pitchFamily="34" charset="0"/>
              </a:rPr>
              <a:t>Numeric</a:t>
            </a:r>
            <a:r>
              <a:rPr lang="en-GB" b="1" dirty="0">
                <a:latin typeface="Calibri" panose="020F0502020204030204" pitchFamily="34" charset="0"/>
                <a:cs typeface="Calibri" panose="020F0502020204030204" pitchFamily="34" charset="0"/>
              </a:rPr>
              <a:t>:</a:t>
            </a:r>
          </a:p>
          <a:p>
            <a:r>
              <a:rPr lang="en-GB" b="1" dirty="0">
                <a:latin typeface="Calibri" panose="020F0502020204030204" pitchFamily="34" charset="0"/>
                <a:cs typeface="Calibri" panose="020F0502020204030204" pitchFamily="34" charset="0"/>
              </a:rPr>
              <a:t>Discrete,</a:t>
            </a:r>
          </a:p>
          <a:p>
            <a:r>
              <a:rPr lang="en-GB" b="1" dirty="0">
                <a:latin typeface="Calibri" panose="020F0502020204030204" pitchFamily="34" charset="0"/>
                <a:cs typeface="Calibri" panose="020F0502020204030204" pitchFamily="34" charset="0"/>
              </a:rPr>
              <a:t>Ratio,</a:t>
            </a:r>
          </a:p>
          <a:p>
            <a:r>
              <a:rPr lang="en-GB" b="1" dirty="0">
                <a:latin typeface="Calibri" panose="020F0502020204030204" pitchFamily="34" charset="0"/>
                <a:cs typeface="Calibri" panose="020F0502020204030204" pitchFamily="34" charset="0"/>
              </a:rPr>
              <a:t>Interval</a:t>
            </a:r>
          </a:p>
        </p:txBody>
      </p:sp>
      <p:sp>
        <p:nvSpPr>
          <p:cNvPr id="12" name="TextBox 11">
            <a:extLst>
              <a:ext uri="{FF2B5EF4-FFF2-40B4-BE49-F238E27FC236}">
                <a16:creationId xmlns:a16="http://schemas.microsoft.com/office/drawing/2014/main" id="{7E2F84F0-2F32-EE01-4F3E-56D7F4AA9517}"/>
              </a:ext>
            </a:extLst>
          </p:cNvPr>
          <p:cNvSpPr txBox="1"/>
          <p:nvPr/>
        </p:nvSpPr>
        <p:spPr>
          <a:xfrm>
            <a:off x="549270" y="1798366"/>
            <a:ext cx="2177817" cy="2585323"/>
          </a:xfrm>
          <a:prstGeom prst="rect">
            <a:avLst/>
          </a:prstGeom>
          <a:noFill/>
        </p:spPr>
        <p:txBody>
          <a:bodyPr wrap="square" rtlCol="0">
            <a:spAutoFit/>
          </a:bodyPr>
          <a:lstStyle/>
          <a:p>
            <a:pPr algn="ctr"/>
            <a:r>
              <a:rPr lang="en-GB" sz="2700" b="1" dirty="0">
                <a:solidFill>
                  <a:srgbClr val="3F739B"/>
                </a:solidFill>
              </a:rPr>
              <a:t>Variable</a:t>
            </a:r>
          </a:p>
          <a:p>
            <a:pPr algn="ctr"/>
            <a:r>
              <a:rPr lang="en-GB" sz="2700" b="1" dirty="0">
                <a:solidFill>
                  <a:srgbClr val="3F739B"/>
                </a:solidFill>
              </a:rPr>
              <a:t>types </a:t>
            </a:r>
          </a:p>
          <a:p>
            <a:pPr algn="ctr"/>
            <a:r>
              <a:rPr lang="en-GB" sz="2700" b="1" dirty="0"/>
              <a:t>/</a:t>
            </a:r>
          </a:p>
          <a:p>
            <a:pPr algn="ctr"/>
            <a:r>
              <a:rPr lang="en-GB" sz="2700" b="1" dirty="0">
                <a:solidFill>
                  <a:srgbClr val="3F739B"/>
                </a:solidFill>
              </a:rPr>
              <a:t>Measurement</a:t>
            </a:r>
          </a:p>
          <a:p>
            <a:pPr algn="ctr"/>
            <a:r>
              <a:rPr lang="en-GB" sz="2700" b="1" dirty="0">
                <a:solidFill>
                  <a:srgbClr val="3F739B"/>
                </a:solidFill>
              </a:rPr>
              <a:t>levels</a:t>
            </a:r>
          </a:p>
        </p:txBody>
      </p:sp>
      <p:pic>
        <p:nvPicPr>
          <p:cNvPr id="2050" name="Picture 2" descr="The Celsius scale">
            <a:extLst>
              <a:ext uri="{FF2B5EF4-FFF2-40B4-BE49-F238E27FC236}">
                <a16:creationId xmlns:a16="http://schemas.microsoft.com/office/drawing/2014/main" id="{C997E3A0-D222-5B2F-26C5-CFE3945CE3D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5713" b="-9830"/>
          <a:stretch/>
        </p:blipFill>
        <p:spPr bwMode="auto">
          <a:xfrm>
            <a:off x="4569803" y="3998270"/>
            <a:ext cx="4199623" cy="43443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4FEF8034-4035-F991-8D4D-C4D51217EEFA}"/>
              </a:ext>
            </a:extLst>
          </p:cNvPr>
          <p:cNvPicPr>
            <a:picLocks noChangeAspect="1"/>
          </p:cNvPicPr>
          <p:nvPr/>
        </p:nvPicPr>
        <p:blipFill>
          <a:blip r:embed="rId6"/>
          <a:stretch>
            <a:fillRect/>
          </a:stretch>
        </p:blipFill>
        <p:spPr>
          <a:xfrm>
            <a:off x="4569803" y="3174432"/>
            <a:ext cx="3901494" cy="697174"/>
          </a:xfrm>
          <a:prstGeom prst="rect">
            <a:avLst/>
          </a:prstGeom>
        </p:spPr>
      </p:pic>
    </p:spTree>
    <p:extLst>
      <p:ext uri="{BB962C8B-B14F-4D97-AF65-F5344CB8AC3E}">
        <p14:creationId xmlns:p14="http://schemas.microsoft.com/office/powerpoint/2010/main" val="367235168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9201D-2A10-AAC3-1006-C86286DC0339}"/>
              </a:ext>
            </a:extLst>
          </p:cNvPr>
          <p:cNvSpPr>
            <a:spLocks noGrp="1"/>
          </p:cNvSpPr>
          <p:nvPr>
            <p:ph type="title"/>
          </p:nvPr>
        </p:nvSpPr>
        <p:spPr/>
        <p:txBody>
          <a:bodyPr/>
          <a:lstStyle/>
          <a:p>
            <a:r>
              <a:rPr lang="en-GB" dirty="0"/>
              <a:t>Dichotomous outcomes?</a:t>
            </a:r>
          </a:p>
        </p:txBody>
      </p:sp>
      <p:sp>
        <p:nvSpPr>
          <p:cNvPr id="3" name="Date Placeholder 2">
            <a:extLst>
              <a:ext uri="{FF2B5EF4-FFF2-40B4-BE49-F238E27FC236}">
                <a16:creationId xmlns:a16="http://schemas.microsoft.com/office/drawing/2014/main" id="{A2D68425-0661-96D9-7968-6D84B2193400}"/>
              </a:ext>
            </a:extLst>
          </p:cNvPr>
          <p:cNvSpPr>
            <a:spLocks noGrp="1"/>
          </p:cNvSpPr>
          <p:nvPr>
            <p:ph type="dt" sz="half" idx="10"/>
          </p:nvPr>
        </p:nvSpPr>
        <p:spPr/>
        <p:txBody>
          <a:bodyPr/>
          <a:lstStyle/>
          <a:p>
            <a:r>
              <a:rPr lang="en-US" dirty="0"/>
              <a:t>22 October 2024</a:t>
            </a:r>
            <a:endParaRPr lang="en-GB" dirty="0"/>
          </a:p>
        </p:txBody>
      </p:sp>
      <p:sp>
        <p:nvSpPr>
          <p:cNvPr id="4" name="Footer Placeholder 3">
            <a:extLst>
              <a:ext uri="{FF2B5EF4-FFF2-40B4-BE49-F238E27FC236}">
                <a16:creationId xmlns:a16="http://schemas.microsoft.com/office/drawing/2014/main" id="{3B094F2C-CF60-62B4-F1A2-1FA4B8ED3A21}"/>
              </a:ext>
            </a:extLst>
          </p:cNvPr>
          <p:cNvSpPr>
            <a:spLocks noGrp="1"/>
          </p:cNvSpPr>
          <p:nvPr>
            <p:ph type="ftr" sz="quarter" idx="11"/>
          </p:nvPr>
        </p:nvSpPr>
        <p:spPr/>
        <p:txBody>
          <a:bodyPr/>
          <a:lstStyle/>
          <a:p>
            <a:r>
              <a:rPr lang="en-GB"/>
              <a:t>Logistic regression</a:t>
            </a:r>
          </a:p>
        </p:txBody>
      </p:sp>
      <p:pic>
        <p:nvPicPr>
          <p:cNvPr id="6" name="Picture 2" descr="Image result for likert scale smiley faces">
            <a:extLst>
              <a:ext uri="{FF2B5EF4-FFF2-40B4-BE49-F238E27FC236}">
                <a16:creationId xmlns:a16="http://schemas.microsoft.com/office/drawing/2014/main" id="{82FD8197-AD3F-4E46-8396-3CB8693B1F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0036" b="19273"/>
          <a:stretch/>
        </p:blipFill>
        <p:spPr bwMode="auto">
          <a:xfrm>
            <a:off x="5315589" y="2308549"/>
            <a:ext cx="632514" cy="5031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7898E259-4F4F-4490-8628-7C470BE519BE}"/>
              </a:ext>
            </a:extLst>
          </p:cNvPr>
          <p:cNvPicPr>
            <a:picLocks noChangeAspect="1"/>
          </p:cNvPicPr>
          <p:nvPr/>
        </p:nvPicPr>
        <p:blipFill>
          <a:blip r:embed="rId4"/>
          <a:srcRect r="38577"/>
          <a:stretch/>
        </p:blipFill>
        <p:spPr>
          <a:xfrm>
            <a:off x="5257662" y="1401403"/>
            <a:ext cx="1380882" cy="623249"/>
          </a:xfrm>
          <a:prstGeom prst="rect">
            <a:avLst/>
          </a:prstGeom>
        </p:spPr>
      </p:pic>
      <p:sp>
        <p:nvSpPr>
          <p:cNvPr id="9" name="TextBox 8">
            <a:extLst>
              <a:ext uri="{FF2B5EF4-FFF2-40B4-BE49-F238E27FC236}">
                <a16:creationId xmlns:a16="http://schemas.microsoft.com/office/drawing/2014/main" id="{4CFE870A-DE02-462E-B98D-FCDDFE3CE2F9}"/>
              </a:ext>
            </a:extLst>
          </p:cNvPr>
          <p:cNvSpPr txBox="1"/>
          <p:nvPr/>
        </p:nvSpPr>
        <p:spPr>
          <a:xfrm>
            <a:off x="2850894" y="1401404"/>
            <a:ext cx="1473220" cy="646331"/>
          </a:xfrm>
          <a:prstGeom prst="rect">
            <a:avLst/>
          </a:prstGeom>
          <a:noFill/>
        </p:spPr>
        <p:txBody>
          <a:bodyPr wrap="square" rtlCol="0">
            <a:spAutoFit/>
          </a:bodyPr>
          <a:lstStyle/>
          <a:p>
            <a:r>
              <a:rPr lang="en-GB" b="1" dirty="0">
                <a:solidFill>
                  <a:srgbClr val="3F739B"/>
                </a:solidFill>
                <a:latin typeface="Calibri" panose="020F0502020204030204" pitchFamily="34" charset="0"/>
                <a:cs typeface="Calibri" panose="020F0502020204030204" pitchFamily="34" charset="0"/>
              </a:rPr>
              <a:t>Categorical</a:t>
            </a:r>
            <a:r>
              <a:rPr lang="en-GB" b="1" dirty="0">
                <a:latin typeface="Calibri" panose="020F0502020204030204" pitchFamily="34" charset="0"/>
                <a:cs typeface="Calibri" panose="020F0502020204030204" pitchFamily="34" charset="0"/>
              </a:rPr>
              <a:t>:</a:t>
            </a:r>
            <a:endParaRPr lang="en-GB" dirty="0">
              <a:latin typeface="Calibri" panose="020F0502020204030204" pitchFamily="34" charset="0"/>
              <a:cs typeface="Calibri" panose="020F0502020204030204" pitchFamily="34" charset="0"/>
            </a:endParaRPr>
          </a:p>
          <a:p>
            <a:r>
              <a:rPr lang="en-GB" b="1" dirty="0">
                <a:latin typeface="Calibri" panose="020F0502020204030204" pitchFamily="34" charset="0"/>
                <a:cs typeface="Calibri" panose="020F0502020204030204" pitchFamily="34" charset="0"/>
              </a:rPr>
              <a:t>Nominal</a:t>
            </a:r>
          </a:p>
        </p:txBody>
      </p:sp>
      <p:sp>
        <p:nvSpPr>
          <p:cNvPr id="10" name="TextBox 9">
            <a:extLst>
              <a:ext uri="{FF2B5EF4-FFF2-40B4-BE49-F238E27FC236}">
                <a16:creationId xmlns:a16="http://schemas.microsoft.com/office/drawing/2014/main" id="{60BA844F-925A-482F-AEA6-A1C19BC2B721}"/>
              </a:ext>
            </a:extLst>
          </p:cNvPr>
          <p:cNvSpPr txBox="1"/>
          <p:nvPr/>
        </p:nvSpPr>
        <p:spPr>
          <a:xfrm>
            <a:off x="2850894" y="2308550"/>
            <a:ext cx="1388118" cy="646331"/>
          </a:xfrm>
          <a:prstGeom prst="rect">
            <a:avLst/>
          </a:prstGeom>
          <a:noFill/>
        </p:spPr>
        <p:txBody>
          <a:bodyPr wrap="square" rtlCol="0">
            <a:spAutoFit/>
          </a:bodyPr>
          <a:lstStyle/>
          <a:p>
            <a:r>
              <a:rPr lang="en-GB" b="1" dirty="0">
                <a:solidFill>
                  <a:srgbClr val="3F739B"/>
                </a:solidFill>
                <a:latin typeface="Calibri" panose="020F0502020204030204" pitchFamily="34" charset="0"/>
                <a:cs typeface="Calibri" panose="020F0502020204030204" pitchFamily="34" charset="0"/>
              </a:rPr>
              <a:t>Categorical</a:t>
            </a:r>
            <a:r>
              <a:rPr lang="en-GB" b="1" dirty="0">
                <a:latin typeface="Calibri" panose="020F0502020204030204" pitchFamily="34" charset="0"/>
                <a:cs typeface="Calibri" panose="020F0502020204030204" pitchFamily="34" charset="0"/>
              </a:rPr>
              <a:t>:</a:t>
            </a:r>
            <a:endParaRPr lang="en-GB" dirty="0">
              <a:latin typeface="Calibri" panose="020F0502020204030204" pitchFamily="34" charset="0"/>
              <a:cs typeface="Calibri" panose="020F0502020204030204" pitchFamily="34" charset="0"/>
            </a:endParaRPr>
          </a:p>
          <a:p>
            <a:r>
              <a:rPr lang="en-GB" b="1" dirty="0">
                <a:latin typeface="Calibri" panose="020F0502020204030204" pitchFamily="34" charset="0"/>
                <a:cs typeface="Calibri" panose="020F0502020204030204" pitchFamily="34" charset="0"/>
              </a:rPr>
              <a:t>Ordinal</a:t>
            </a:r>
          </a:p>
        </p:txBody>
      </p:sp>
      <p:sp>
        <p:nvSpPr>
          <p:cNvPr id="11" name="TextBox 10">
            <a:extLst>
              <a:ext uri="{FF2B5EF4-FFF2-40B4-BE49-F238E27FC236}">
                <a16:creationId xmlns:a16="http://schemas.microsoft.com/office/drawing/2014/main" id="{CD3B7E98-6E18-4358-B76C-CC893A991317}"/>
              </a:ext>
            </a:extLst>
          </p:cNvPr>
          <p:cNvSpPr txBox="1"/>
          <p:nvPr/>
        </p:nvSpPr>
        <p:spPr>
          <a:xfrm>
            <a:off x="2875843" y="3215696"/>
            <a:ext cx="1696157" cy="1200329"/>
          </a:xfrm>
          <a:prstGeom prst="rect">
            <a:avLst/>
          </a:prstGeom>
          <a:noFill/>
        </p:spPr>
        <p:txBody>
          <a:bodyPr wrap="square" rtlCol="0">
            <a:spAutoFit/>
          </a:bodyPr>
          <a:lstStyle/>
          <a:p>
            <a:r>
              <a:rPr lang="en-GB" b="1" dirty="0">
                <a:solidFill>
                  <a:srgbClr val="3F739B"/>
                </a:solidFill>
                <a:latin typeface="Calibri" panose="020F0502020204030204" pitchFamily="34" charset="0"/>
                <a:cs typeface="Calibri" panose="020F0502020204030204" pitchFamily="34" charset="0"/>
              </a:rPr>
              <a:t>Scale</a:t>
            </a:r>
            <a:r>
              <a:rPr lang="en-GB" b="1" dirty="0">
                <a:latin typeface="Calibri" panose="020F0502020204030204" pitchFamily="34" charset="0"/>
                <a:cs typeface="Calibri" panose="020F0502020204030204" pitchFamily="34" charset="0"/>
              </a:rPr>
              <a:t>/</a:t>
            </a:r>
            <a:r>
              <a:rPr lang="en-GB" b="1" dirty="0">
                <a:solidFill>
                  <a:srgbClr val="3F739B"/>
                </a:solidFill>
                <a:latin typeface="Calibri" panose="020F0502020204030204" pitchFamily="34" charset="0"/>
                <a:cs typeface="Calibri" panose="020F0502020204030204" pitchFamily="34" charset="0"/>
              </a:rPr>
              <a:t>Numeric</a:t>
            </a:r>
            <a:r>
              <a:rPr lang="en-GB" b="1" dirty="0">
                <a:latin typeface="Calibri" panose="020F0502020204030204" pitchFamily="34" charset="0"/>
                <a:cs typeface="Calibri" panose="020F0502020204030204" pitchFamily="34" charset="0"/>
              </a:rPr>
              <a:t>:</a:t>
            </a:r>
          </a:p>
          <a:p>
            <a:r>
              <a:rPr lang="en-GB" b="1" dirty="0">
                <a:latin typeface="Calibri" panose="020F0502020204030204" pitchFamily="34" charset="0"/>
                <a:cs typeface="Calibri" panose="020F0502020204030204" pitchFamily="34" charset="0"/>
              </a:rPr>
              <a:t>Discrete,</a:t>
            </a:r>
          </a:p>
          <a:p>
            <a:r>
              <a:rPr lang="en-GB" b="1" dirty="0">
                <a:latin typeface="Calibri" panose="020F0502020204030204" pitchFamily="34" charset="0"/>
                <a:cs typeface="Calibri" panose="020F0502020204030204" pitchFamily="34" charset="0"/>
              </a:rPr>
              <a:t>Ratio,</a:t>
            </a:r>
          </a:p>
          <a:p>
            <a:r>
              <a:rPr lang="en-GB" b="1" dirty="0">
                <a:latin typeface="Calibri" panose="020F0502020204030204" pitchFamily="34" charset="0"/>
                <a:cs typeface="Calibri" panose="020F0502020204030204" pitchFamily="34" charset="0"/>
              </a:rPr>
              <a:t>Interval</a:t>
            </a:r>
          </a:p>
        </p:txBody>
      </p:sp>
      <p:sp>
        <p:nvSpPr>
          <p:cNvPr id="12" name="TextBox 11">
            <a:extLst>
              <a:ext uri="{FF2B5EF4-FFF2-40B4-BE49-F238E27FC236}">
                <a16:creationId xmlns:a16="http://schemas.microsoft.com/office/drawing/2014/main" id="{7E2F84F0-2F32-EE01-4F3E-56D7F4AA9517}"/>
              </a:ext>
            </a:extLst>
          </p:cNvPr>
          <p:cNvSpPr txBox="1"/>
          <p:nvPr/>
        </p:nvSpPr>
        <p:spPr>
          <a:xfrm>
            <a:off x="457200" y="1798366"/>
            <a:ext cx="2269887" cy="2169825"/>
          </a:xfrm>
          <a:prstGeom prst="rect">
            <a:avLst/>
          </a:prstGeom>
          <a:noFill/>
        </p:spPr>
        <p:txBody>
          <a:bodyPr wrap="square" rtlCol="0">
            <a:spAutoFit/>
          </a:bodyPr>
          <a:lstStyle/>
          <a:p>
            <a:pPr algn="ctr"/>
            <a:r>
              <a:rPr lang="en-GB" sz="2700" b="1" dirty="0">
                <a:solidFill>
                  <a:srgbClr val="3F739B"/>
                </a:solidFill>
              </a:rPr>
              <a:t>Variable</a:t>
            </a:r>
          </a:p>
          <a:p>
            <a:pPr algn="ctr"/>
            <a:r>
              <a:rPr lang="en-GB" sz="2700" b="1" dirty="0">
                <a:solidFill>
                  <a:srgbClr val="3F739B"/>
                </a:solidFill>
              </a:rPr>
              <a:t>types </a:t>
            </a:r>
          </a:p>
          <a:p>
            <a:pPr algn="ctr"/>
            <a:r>
              <a:rPr lang="en-GB" sz="2700" b="1" dirty="0"/>
              <a:t>/</a:t>
            </a:r>
          </a:p>
          <a:p>
            <a:pPr algn="ctr"/>
            <a:r>
              <a:rPr lang="en-GB" sz="2700" b="1" dirty="0">
                <a:solidFill>
                  <a:srgbClr val="3F739B"/>
                </a:solidFill>
              </a:rPr>
              <a:t>Measurement</a:t>
            </a:r>
          </a:p>
          <a:p>
            <a:pPr algn="ctr"/>
            <a:r>
              <a:rPr lang="en-GB" sz="2700" b="1" dirty="0">
                <a:solidFill>
                  <a:srgbClr val="3F739B"/>
                </a:solidFill>
              </a:rPr>
              <a:t>levels</a:t>
            </a:r>
          </a:p>
        </p:txBody>
      </p:sp>
      <p:pic>
        <p:nvPicPr>
          <p:cNvPr id="2050" name="Picture 2" descr="The Celsius scale">
            <a:extLst>
              <a:ext uri="{FF2B5EF4-FFF2-40B4-BE49-F238E27FC236}">
                <a16:creationId xmlns:a16="http://schemas.microsoft.com/office/drawing/2014/main" id="{C997E3A0-D222-5B2F-26C5-CFE3945CE3D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5713" b="-9830"/>
          <a:stretch/>
        </p:blipFill>
        <p:spPr bwMode="auto">
          <a:xfrm>
            <a:off x="4569803" y="3998270"/>
            <a:ext cx="4199623" cy="43443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4FEF8034-4035-F991-8D4D-C4D51217EEFA}"/>
              </a:ext>
            </a:extLst>
          </p:cNvPr>
          <p:cNvPicPr>
            <a:picLocks noChangeAspect="1"/>
          </p:cNvPicPr>
          <p:nvPr/>
        </p:nvPicPr>
        <p:blipFill>
          <a:blip r:embed="rId6"/>
          <a:stretch>
            <a:fillRect/>
          </a:stretch>
        </p:blipFill>
        <p:spPr>
          <a:xfrm>
            <a:off x="4569803" y="3174432"/>
            <a:ext cx="3901494" cy="697174"/>
          </a:xfrm>
          <a:prstGeom prst="rect">
            <a:avLst/>
          </a:prstGeom>
        </p:spPr>
      </p:pic>
      <p:pic>
        <p:nvPicPr>
          <p:cNvPr id="7" name="Picture 2" descr="Image result for likert scale smiley faces">
            <a:extLst>
              <a:ext uri="{FF2B5EF4-FFF2-40B4-BE49-F238E27FC236}">
                <a16:creationId xmlns:a16="http://schemas.microsoft.com/office/drawing/2014/main" id="{36B0C099-3F52-C0CA-3516-AA2A41B9E1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9994" b="15335"/>
          <a:stretch/>
        </p:blipFill>
        <p:spPr bwMode="auto">
          <a:xfrm>
            <a:off x="6099993" y="2296275"/>
            <a:ext cx="633844" cy="527674"/>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6A41527C-6099-08ED-29D3-B300E8FBF0F3}"/>
              </a:ext>
            </a:extLst>
          </p:cNvPr>
          <p:cNvCxnSpPr/>
          <p:nvPr/>
        </p:nvCxnSpPr>
        <p:spPr>
          <a:xfrm>
            <a:off x="6520550" y="3044952"/>
            <a:ext cx="0" cy="154305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EEB901A4-00D9-9AE5-A130-74A51A245B06}"/>
              </a:ext>
            </a:extLst>
          </p:cNvPr>
          <p:cNvSpPr/>
          <p:nvPr/>
        </p:nvSpPr>
        <p:spPr>
          <a:xfrm>
            <a:off x="4569803" y="3044952"/>
            <a:ext cx="1950744" cy="1543050"/>
          </a:xfrm>
          <a:prstGeom prst="rect">
            <a:avLst/>
          </a:prstGeom>
          <a:solidFill>
            <a:srgbClr val="0066FF">
              <a:alpha val="4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7" name="Rectangle 16">
            <a:extLst>
              <a:ext uri="{FF2B5EF4-FFF2-40B4-BE49-F238E27FC236}">
                <a16:creationId xmlns:a16="http://schemas.microsoft.com/office/drawing/2014/main" id="{6FA37E77-1D9C-8162-DD1D-D1B21718FF12}"/>
              </a:ext>
            </a:extLst>
          </p:cNvPr>
          <p:cNvSpPr/>
          <p:nvPr/>
        </p:nvSpPr>
        <p:spPr>
          <a:xfrm>
            <a:off x="6520547" y="3044952"/>
            <a:ext cx="1950744" cy="1543050"/>
          </a:xfrm>
          <a:prstGeom prst="rect">
            <a:avLst/>
          </a:prstGeom>
          <a:solidFill>
            <a:srgbClr val="C00000">
              <a:alpha val="4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19025918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4CF90-2950-D92F-254E-0C752988A7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BB5813-2BEC-38A2-9FDF-62AC9D193A5C}"/>
              </a:ext>
            </a:extLst>
          </p:cNvPr>
          <p:cNvSpPr>
            <a:spLocks noGrp="1"/>
          </p:cNvSpPr>
          <p:nvPr>
            <p:ph type="title"/>
          </p:nvPr>
        </p:nvSpPr>
        <p:spPr/>
        <p:txBody>
          <a:bodyPr/>
          <a:lstStyle/>
          <a:p>
            <a:r>
              <a:rPr lang="en-GB" dirty="0"/>
              <a:t>Dichotomous outcomes?</a:t>
            </a:r>
          </a:p>
        </p:txBody>
      </p:sp>
      <p:sp>
        <p:nvSpPr>
          <p:cNvPr id="3" name="Date Placeholder 2">
            <a:extLst>
              <a:ext uri="{FF2B5EF4-FFF2-40B4-BE49-F238E27FC236}">
                <a16:creationId xmlns:a16="http://schemas.microsoft.com/office/drawing/2014/main" id="{D5A24E69-432E-76FD-36D8-E1EF8F9A3F7D}"/>
              </a:ext>
            </a:extLst>
          </p:cNvPr>
          <p:cNvSpPr>
            <a:spLocks noGrp="1"/>
          </p:cNvSpPr>
          <p:nvPr>
            <p:ph type="dt" sz="half" idx="10"/>
          </p:nvPr>
        </p:nvSpPr>
        <p:spPr/>
        <p:txBody>
          <a:bodyPr/>
          <a:lstStyle/>
          <a:p>
            <a:endParaRPr lang="en-GB" dirty="0"/>
          </a:p>
        </p:txBody>
      </p:sp>
      <p:sp>
        <p:nvSpPr>
          <p:cNvPr id="4" name="Footer Placeholder 3">
            <a:extLst>
              <a:ext uri="{FF2B5EF4-FFF2-40B4-BE49-F238E27FC236}">
                <a16:creationId xmlns:a16="http://schemas.microsoft.com/office/drawing/2014/main" id="{E2AEE272-F354-F091-5BBF-08F8A79ACAAE}"/>
              </a:ext>
            </a:extLst>
          </p:cNvPr>
          <p:cNvSpPr>
            <a:spLocks noGrp="1"/>
          </p:cNvSpPr>
          <p:nvPr>
            <p:ph type="ftr" sz="quarter" idx="11"/>
          </p:nvPr>
        </p:nvSpPr>
        <p:spPr/>
        <p:txBody>
          <a:bodyPr/>
          <a:lstStyle/>
          <a:p>
            <a:r>
              <a:rPr lang="en-GB"/>
              <a:t>Logistic regression</a:t>
            </a:r>
          </a:p>
        </p:txBody>
      </p:sp>
      <p:pic>
        <p:nvPicPr>
          <p:cNvPr id="13" name="Picture 12">
            <a:extLst>
              <a:ext uri="{FF2B5EF4-FFF2-40B4-BE49-F238E27FC236}">
                <a16:creationId xmlns:a16="http://schemas.microsoft.com/office/drawing/2014/main" id="{1E71EC48-C44D-24D3-A703-91ADCE8B3E73}"/>
              </a:ext>
            </a:extLst>
          </p:cNvPr>
          <p:cNvPicPr>
            <a:picLocks noChangeAspect="1"/>
          </p:cNvPicPr>
          <p:nvPr/>
        </p:nvPicPr>
        <p:blipFill>
          <a:blip r:embed="rId3"/>
          <a:stretch>
            <a:fillRect/>
          </a:stretch>
        </p:blipFill>
        <p:spPr>
          <a:xfrm>
            <a:off x="1365012" y="1103034"/>
            <a:ext cx="6193075" cy="3825514"/>
          </a:xfrm>
          <a:prstGeom prst="rect">
            <a:avLst/>
          </a:prstGeom>
        </p:spPr>
      </p:pic>
    </p:spTree>
    <p:extLst>
      <p:ext uri="{BB962C8B-B14F-4D97-AF65-F5344CB8AC3E}">
        <p14:creationId xmlns:p14="http://schemas.microsoft.com/office/powerpoint/2010/main" val="335739655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A1E38F-44CC-0ACE-B90D-745782A693C1}"/>
              </a:ext>
            </a:extLst>
          </p:cNvPr>
          <p:cNvSpPr>
            <a:spLocks noGrp="1"/>
          </p:cNvSpPr>
          <p:nvPr>
            <p:ph type="body" sz="quarter" idx="10"/>
          </p:nvPr>
        </p:nvSpPr>
        <p:spPr/>
        <p:txBody>
          <a:bodyPr/>
          <a:lstStyle/>
          <a:p>
            <a:r>
              <a:rPr lang="en-GB" dirty="0"/>
              <a:t>Week 3</a:t>
            </a:r>
          </a:p>
        </p:txBody>
      </p:sp>
      <p:sp>
        <p:nvSpPr>
          <p:cNvPr id="3" name="Text Placeholder 2">
            <a:extLst>
              <a:ext uri="{FF2B5EF4-FFF2-40B4-BE49-F238E27FC236}">
                <a16:creationId xmlns:a16="http://schemas.microsoft.com/office/drawing/2014/main" id="{BC0918AC-4669-2CC4-F6EE-C1104F5AC20E}"/>
              </a:ext>
            </a:extLst>
          </p:cNvPr>
          <p:cNvSpPr>
            <a:spLocks noGrp="1"/>
          </p:cNvSpPr>
          <p:nvPr>
            <p:ph type="body" sz="quarter" idx="11"/>
          </p:nvPr>
        </p:nvSpPr>
        <p:spPr/>
        <p:txBody>
          <a:bodyPr/>
          <a:lstStyle/>
          <a:p>
            <a:r>
              <a:rPr lang="en-GB" dirty="0"/>
              <a:t>Curves</a:t>
            </a:r>
          </a:p>
        </p:txBody>
      </p:sp>
      <p:sp>
        <p:nvSpPr>
          <p:cNvPr id="4" name="Text Placeholder 3">
            <a:extLst>
              <a:ext uri="{FF2B5EF4-FFF2-40B4-BE49-F238E27FC236}">
                <a16:creationId xmlns:a16="http://schemas.microsoft.com/office/drawing/2014/main" id="{2C16E2DC-61A9-B126-8DE8-289BDA969716}"/>
              </a:ext>
            </a:extLst>
          </p:cNvPr>
          <p:cNvSpPr>
            <a:spLocks noGrp="1"/>
          </p:cNvSpPr>
          <p:nvPr>
            <p:ph type="body" sz="quarter" idx="12"/>
          </p:nvPr>
        </p:nvSpPr>
        <p:spPr/>
        <p:txBody>
          <a:bodyPr/>
          <a:lstStyle/>
          <a:p>
            <a:r>
              <a:rPr lang="en-GB" dirty="0"/>
              <a:t>Generalised linear models</a:t>
            </a:r>
          </a:p>
        </p:txBody>
      </p:sp>
      <p:graphicFrame>
        <p:nvGraphicFramePr>
          <p:cNvPr id="6" name="SmartArt Placeholder 5">
            <a:extLst>
              <a:ext uri="{FF2B5EF4-FFF2-40B4-BE49-F238E27FC236}">
                <a16:creationId xmlns:a16="http://schemas.microsoft.com/office/drawing/2014/main" id="{407A6FC9-A5B4-CC80-9B6F-7E202D3EE790}"/>
              </a:ext>
            </a:extLst>
          </p:cNvPr>
          <p:cNvGraphicFramePr>
            <a:graphicFrameLocks noGrp="1"/>
          </p:cNvGraphicFramePr>
          <p:nvPr>
            <p:ph type="dgm" sz="quarter" idx="13"/>
            <p:extLst>
              <p:ext uri="{D42A27DB-BD31-4B8C-83A1-F6EECF244321}">
                <p14:modId xmlns:p14="http://schemas.microsoft.com/office/powerpoint/2010/main" val="137209380"/>
              </p:ext>
            </p:extLst>
          </p:nvPr>
        </p:nvGraphicFramePr>
        <p:xfrm>
          <a:off x="4176713" y="282575"/>
          <a:ext cx="4645025" cy="45989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79361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03E04-C9D5-A3F0-E59C-BA9F7072BAEF}"/>
              </a:ext>
            </a:extLst>
          </p:cNvPr>
          <p:cNvSpPr>
            <a:spLocks noGrp="1"/>
          </p:cNvSpPr>
          <p:nvPr>
            <p:ph type="title"/>
          </p:nvPr>
        </p:nvSpPr>
        <p:spPr/>
        <p:txBody>
          <a:bodyPr>
            <a:normAutofit fontScale="90000"/>
          </a:bodyPr>
          <a:lstStyle/>
          <a:p>
            <a:r>
              <a:rPr lang="en-GB" dirty="0"/>
              <a:t>Example</a:t>
            </a:r>
          </a:p>
        </p:txBody>
      </p:sp>
      <p:sp>
        <p:nvSpPr>
          <p:cNvPr id="3" name="Content Placeholder 2">
            <a:extLst>
              <a:ext uri="{FF2B5EF4-FFF2-40B4-BE49-F238E27FC236}">
                <a16:creationId xmlns:a16="http://schemas.microsoft.com/office/drawing/2014/main" id="{4F65CE12-B2C9-E62E-6110-B5A2591E55CF}"/>
              </a:ext>
            </a:extLst>
          </p:cNvPr>
          <p:cNvSpPr>
            <a:spLocks noGrp="1"/>
          </p:cNvSpPr>
          <p:nvPr>
            <p:ph idx="1"/>
          </p:nvPr>
        </p:nvSpPr>
        <p:spPr/>
        <p:txBody>
          <a:bodyPr/>
          <a:lstStyle/>
          <a:p>
            <a:r>
              <a:rPr lang="en-GB" dirty="0"/>
              <a:t>Question: “Do teenagers get 7+ hours of sleep?”</a:t>
            </a:r>
          </a:p>
          <a:p>
            <a:r>
              <a:rPr lang="en-GB" b="0" i="0" dirty="0">
                <a:solidFill>
                  <a:srgbClr val="222222"/>
                </a:solidFill>
                <a:effectLst/>
                <a:latin typeface="Atkinson Hyperlegible"/>
              </a:rPr>
              <a:t>Students in grades 9 - 12 surveyed about health risk behaviours including whether they usually get 7 or more hours of sleep</a:t>
            </a:r>
          </a:p>
          <a:p>
            <a:r>
              <a:rPr lang="en-GB" b="0" i="0" dirty="0">
                <a:solidFill>
                  <a:srgbClr val="222222"/>
                </a:solidFill>
                <a:effectLst/>
                <a:latin typeface="Atkinson Hyperlegible"/>
              </a:rPr>
              <a:t>Sleep: </a:t>
            </a:r>
          </a:p>
          <a:p>
            <a:pPr lvl="1"/>
            <a:r>
              <a:rPr lang="en-GB" dirty="0">
                <a:solidFill>
                  <a:srgbClr val="222222"/>
                </a:solidFill>
                <a:latin typeface="Atkinson Hyperlegible"/>
              </a:rPr>
              <a:t>1 = “Yes”</a:t>
            </a:r>
          </a:p>
          <a:p>
            <a:pPr lvl="1"/>
            <a:r>
              <a:rPr lang="en-GB" b="0" i="0" dirty="0">
                <a:solidFill>
                  <a:srgbClr val="222222"/>
                </a:solidFill>
                <a:effectLst/>
                <a:latin typeface="Atkinson Hyperlegible"/>
              </a:rPr>
              <a:t>0 = “No”</a:t>
            </a:r>
          </a:p>
          <a:p>
            <a:endParaRPr lang="en-GB" dirty="0"/>
          </a:p>
        </p:txBody>
      </p:sp>
      <p:sp>
        <p:nvSpPr>
          <p:cNvPr id="4" name="Footer Placeholder 3">
            <a:extLst>
              <a:ext uri="{FF2B5EF4-FFF2-40B4-BE49-F238E27FC236}">
                <a16:creationId xmlns:a16="http://schemas.microsoft.com/office/drawing/2014/main" id="{6AA26902-C899-1951-8F47-29C3FE8E1E35}"/>
              </a:ext>
            </a:extLst>
          </p:cNvPr>
          <p:cNvSpPr>
            <a:spLocks noGrp="1"/>
          </p:cNvSpPr>
          <p:nvPr>
            <p:ph type="ftr" sz="quarter" idx="11"/>
          </p:nvPr>
        </p:nvSpPr>
        <p:spPr/>
        <p:txBody>
          <a:bodyPr/>
          <a:lstStyle/>
          <a:p>
            <a:r>
              <a:rPr lang="en-US"/>
              <a:t>Logistic regression</a:t>
            </a:r>
            <a:endParaRPr lang="en-US" dirty="0"/>
          </a:p>
        </p:txBody>
      </p:sp>
      <p:pic>
        <p:nvPicPr>
          <p:cNvPr id="8" name="Picture 7">
            <a:extLst>
              <a:ext uri="{FF2B5EF4-FFF2-40B4-BE49-F238E27FC236}">
                <a16:creationId xmlns:a16="http://schemas.microsoft.com/office/drawing/2014/main" id="{E7A4CE3A-5A16-271D-BF97-A905D7721713}"/>
              </a:ext>
            </a:extLst>
          </p:cNvPr>
          <p:cNvPicPr>
            <a:picLocks noChangeAspect="1"/>
          </p:cNvPicPr>
          <p:nvPr/>
        </p:nvPicPr>
        <p:blipFill>
          <a:blip r:embed="rId3"/>
          <a:srcRect t="7308"/>
          <a:stretch/>
        </p:blipFill>
        <p:spPr>
          <a:xfrm>
            <a:off x="3024378" y="2304288"/>
            <a:ext cx="5409873" cy="2289834"/>
          </a:xfrm>
          <a:prstGeom prst="rect">
            <a:avLst/>
          </a:prstGeom>
        </p:spPr>
      </p:pic>
      <p:sp>
        <p:nvSpPr>
          <p:cNvPr id="6" name="Date Placeholder 5">
            <a:extLst>
              <a:ext uri="{FF2B5EF4-FFF2-40B4-BE49-F238E27FC236}">
                <a16:creationId xmlns:a16="http://schemas.microsoft.com/office/drawing/2014/main" id="{CE242BB0-88A9-3C1C-CDE1-91D2FF089003}"/>
              </a:ext>
            </a:extLst>
          </p:cNvPr>
          <p:cNvSpPr>
            <a:spLocks noGrp="1"/>
          </p:cNvSpPr>
          <p:nvPr>
            <p:ph type="dt" sz="half" idx="10"/>
          </p:nvPr>
        </p:nvSpPr>
        <p:spPr>
          <a:xfrm>
            <a:off x="1097280" y="6459785"/>
            <a:ext cx="2472271"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22 October 2024</a:t>
            </a:r>
            <a:endParaRPr lang="en-GB"/>
          </a:p>
        </p:txBody>
      </p:sp>
    </p:spTree>
    <p:extLst>
      <p:ext uri="{BB962C8B-B14F-4D97-AF65-F5344CB8AC3E}">
        <p14:creationId xmlns:p14="http://schemas.microsoft.com/office/powerpoint/2010/main" val="394896441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8AB17-CB0A-429F-78B9-F85E47DD1750}"/>
              </a:ext>
            </a:extLst>
          </p:cNvPr>
          <p:cNvSpPr>
            <a:spLocks noGrp="1"/>
          </p:cNvSpPr>
          <p:nvPr>
            <p:ph type="title"/>
          </p:nvPr>
        </p:nvSpPr>
        <p:spPr/>
        <p:txBody>
          <a:bodyPr>
            <a:normAutofit fontScale="90000"/>
          </a:bodyPr>
          <a:lstStyle/>
          <a:p>
            <a:r>
              <a:rPr lang="en-GB" dirty="0"/>
              <a:t>Example</a:t>
            </a:r>
          </a:p>
        </p:txBody>
      </p:sp>
      <p:sp>
        <p:nvSpPr>
          <p:cNvPr id="4" name="Footer Placeholder 3">
            <a:extLst>
              <a:ext uri="{FF2B5EF4-FFF2-40B4-BE49-F238E27FC236}">
                <a16:creationId xmlns:a16="http://schemas.microsoft.com/office/drawing/2014/main" id="{6F64BAE6-27BE-4CAF-41D9-B506E730AAEE}"/>
              </a:ext>
            </a:extLst>
          </p:cNvPr>
          <p:cNvSpPr>
            <a:spLocks noGrp="1"/>
          </p:cNvSpPr>
          <p:nvPr>
            <p:ph type="ftr" sz="quarter" idx="11"/>
          </p:nvPr>
        </p:nvSpPr>
        <p:spPr/>
        <p:txBody>
          <a:bodyPr/>
          <a:lstStyle/>
          <a:p>
            <a:r>
              <a:rPr lang="en-US"/>
              <a:t>Logistic regression</a:t>
            </a:r>
            <a:endParaRPr lang="en-US" dirty="0"/>
          </a:p>
        </p:txBody>
      </p:sp>
      <p:pic>
        <p:nvPicPr>
          <p:cNvPr id="7" name="Picture 6">
            <a:extLst>
              <a:ext uri="{FF2B5EF4-FFF2-40B4-BE49-F238E27FC236}">
                <a16:creationId xmlns:a16="http://schemas.microsoft.com/office/drawing/2014/main" id="{62DB8D79-57EE-DED0-165E-AA432170F4EC}"/>
              </a:ext>
            </a:extLst>
          </p:cNvPr>
          <p:cNvPicPr>
            <a:picLocks noChangeAspect="1"/>
          </p:cNvPicPr>
          <p:nvPr/>
        </p:nvPicPr>
        <p:blipFill>
          <a:blip r:embed="rId3"/>
          <a:stretch>
            <a:fillRect/>
          </a:stretch>
        </p:blipFill>
        <p:spPr>
          <a:xfrm>
            <a:off x="1799570" y="1212430"/>
            <a:ext cx="5544860" cy="3287660"/>
          </a:xfrm>
          <a:prstGeom prst="rect">
            <a:avLst/>
          </a:prstGeom>
        </p:spPr>
      </p:pic>
      <p:sp>
        <p:nvSpPr>
          <p:cNvPr id="3" name="Date Placeholder 2">
            <a:extLst>
              <a:ext uri="{FF2B5EF4-FFF2-40B4-BE49-F238E27FC236}">
                <a16:creationId xmlns:a16="http://schemas.microsoft.com/office/drawing/2014/main" id="{607F83F3-B6BE-F7D8-A754-7A4EA29E99B5}"/>
              </a:ext>
            </a:extLst>
          </p:cNvPr>
          <p:cNvSpPr>
            <a:spLocks noGrp="1"/>
          </p:cNvSpPr>
          <p:nvPr>
            <p:ph type="dt" sz="half" idx="10"/>
          </p:nvPr>
        </p:nvSpPr>
        <p:spPr>
          <a:xfrm>
            <a:off x="1097280" y="6459785"/>
            <a:ext cx="2472271"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22 October 2024</a:t>
            </a:r>
            <a:endParaRPr lang="en-GB"/>
          </a:p>
        </p:txBody>
      </p:sp>
    </p:spTree>
    <p:extLst>
      <p:ext uri="{BB962C8B-B14F-4D97-AF65-F5344CB8AC3E}">
        <p14:creationId xmlns:p14="http://schemas.microsoft.com/office/powerpoint/2010/main" val="339352899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8AB17-CB0A-429F-78B9-F85E47DD1750}"/>
              </a:ext>
            </a:extLst>
          </p:cNvPr>
          <p:cNvSpPr>
            <a:spLocks noGrp="1"/>
          </p:cNvSpPr>
          <p:nvPr>
            <p:ph type="title"/>
          </p:nvPr>
        </p:nvSpPr>
        <p:spPr/>
        <p:txBody>
          <a:bodyPr>
            <a:normAutofit fontScale="90000"/>
          </a:bodyPr>
          <a:lstStyle/>
          <a:p>
            <a:r>
              <a:rPr lang="en-GB" dirty="0"/>
              <a:t>Example</a:t>
            </a:r>
          </a:p>
        </p:txBody>
      </p:sp>
      <p:sp>
        <p:nvSpPr>
          <p:cNvPr id="8" name="Content Placeholder 7">
            <a:extLst>
              <a:ext uri="{FF2B5EF4-FFF2-40B4-BE49-F238E27FC236}">
                <a16:creationId xmlns:a16="http://schemas.microsoft.com/office/drawing/2014/main" id="{368CC1AD-7BBD-4EAD-C827-062A4C2C1BE8}"/>
              </a:ext>
            </a:extLst>
          </p:cNvPr>
          <p:cNvSpPr>
            <a:spLocks noGrp="1"/>
          </p:cNvSpPr>
          <p:nvPr>
            <p:ph idx="1"/>
          </p:nvPr>
        </p:nvSpPr>
        <p:spPr/>
        <p:txBody>
          <a:bodyPr/>
          <a:lstStyle/>
          <a:p>
            <a:r>
              <a:rPr lang="es-ES" dirty="0" err="1"/>
              <a:t>Outcome</a:t>
            </a:r>
            <a:r>
              <a:rPr lang="es-ES" dirty="0"/>
              <a:t>: 1 = yes, 0 = no</a:t>
            </a:r>
            <a:endParaRPr lang="en-GB" dirty="0"/>
          </a:p>
        </p:txBody>
      </p:sp>
      <p:sp>
        <p:nvSpPr>
          <p:cNvPr id="4" name="Footer Placeholder 3">
            <a:extLst>
              <a:ext uri="{FF2B5EF4-FFF2-40B4-BE49-F238E27FC236}">
                <a16:creationId xmlns:a16="http://schemas.microsoft.com/office/drawing/2014/main" id="{6F64BAE6-27BE-4CAF-41D9-B506E730AAEE}"/>
              </a:ext>
            </a:extLst>
          </p:cNvPr>
          <p:cNvSpPr>
            <a:spLocks noGrp="1"/>
          </p:cNvSpPr>
          <p:nvPr>
            <p:ph type="ftr" sz="quarter" idx="11"/>
          </p:nvPr>
        </p:nvSpPr>
        <p:spPr/>
        <p:txBody>
          <a:bodyPr/>
          <a:lstStyle/>
          <a:p>
            <a:r>
              <a:rPr lang="en-US"/>
              <a:t>Logistic regression</a:t>
            </a:r>
            <a:endParaRPr lang="en-US" dirty="0"/>
          </a:p>
        </p:txBody>
      </p:sp>
      <p:pic>
        <p:nvPicPr>
          <p:cNvPr id="6" name="Picture 5">
            <a:extLst>
              <a:ext uri="{FF2B5EF4-FFF2-40B4-BE49-F238E27FC236}">
                <a16:creationId xmlns:a16="http://schemas.microsoft.com/office/drawing/2014/main" id="{0D8C4645-422E-66D6-2734-437BEF56C75D}"/>
              </a:ext>
            </a:extLst>
          </p:cNvPr>
          <p:cNvPicPr>
            <a:picLocks noChangeAspect="1"/>
          </p:cNvPicPr>
          <p:nvPr/>
        </p:nvPicPr>
        <p:blipFill>
          <a:blip r:embed="rId2"/>
          <a:stretch>
            <a:fillRect/>
          </a:stretch>
        </p:blipFill>
        <p:spPr>
          <a:xfrm>
            <a:off x="1961388" y="1603739"/>
            <a:ext cx="4816821" cy="2889206"/>
          </a:xfrm>
          <a:prstGeom prst="rect">
            <a:avLst/>
          </a:prstGeom>
        </p:spPr>
      </p:pic>
      <p:sp>
        <p:nvSpPr>
          <p:cNvPr id="3" name="Date Placeholder 2">
            <a:extLst>
              <a:ext uri="{FF2B5EF4-FFF2-40B4-BE49-F238E27FC236}">
                <a16:creationId xmlns:a16="http://schemas.microsoft.com/office/drawing/2014/main" id="{E07FC486-C490-7948-2535-E4AC3DFFAEF7}"/>
              </a:ext>
            </a:extLst>
          </p:cNvPr>
          <p:cNvSpPr>
            <a:spLocks noGrp="1"/>
          </p:cNvSpPr>
          <p:nvPr>
            <p:ph type="dt" sz="half" idx="10"/>
          </p:nvPr>
        </p:nvSpPr>
        <p:spPr>
          <a:xfrm>
            <a:off x="1097280" y="6459785"/>
            <a:ext cx="2472271"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22 October 2024</a:t>
            </a:r>
            <a:endParaRPr lang="en-GB"/>
          </a:p>
        </p:txBody>
      </p:sp>
    </p:spTree>
    <p:extLst>
      <p:ext uri="{BB962C8B-B14F-4D97-AF65-F5344CB8AC3E}">
        <p14:creationId xmlns:p14="http://schemas.microsoft.com/office/powerpoint/2010/main" val="203798335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8AB17-CB0A-429F-78B9-F85E47DD1750}"/>
              </a:ext>
            </a:extLst>
          </p:cNvPr>
          <p:cNvSpPr>
            <a:spLocks noGrp="1"/>
          </p:cNvSpPr>
          <p:nvPr>
            <p:ph type="title"/>
          </p:nvPr>
        </p:nvSpPr>
        <p:spPr/>
        <p:txBody>
          <a:bodyPr>
            <a:normAutofit fontScale="90000"/>
          </a:bodyPr>
          <a:lstStyle/>
          <a:p>
            <a:r>
              <a:rPr lang="en-GB" dirty="0"/>
              <a:t>Example</a:t>
            </a:r>
          </a:p>
        </p:txBody>
      </p:sp>
      <p:sp>
        <p:nvSpPr>
          <p:cNvPr id="8" name="Content Placeholder 7">
            <a:extLst>
              <a:ext uri="{FF2B5EF4-FFF2-40B4-BE49-F238E27FC236}">
                <a16:creationId xmlns:a16="http://schemas.microsoft.com/office/drawing/2014/main" id="{368CC1AD-7BBD-4EAD-C827-062A4C2C1BE8}"/>
              </a:ext>
            </a:extLst>
          </p:cNvPr>
          <p:cNvSpPr>
            <a:spLocks noGrp="1"/>
          </p:cNvSpPr>
          <p:nvPr>
            <p:ph idx="1"/>
          </p:nvPr>
        </p:nvSpPr>
        <p:spPr/>
        <p:txBody>
          <a:bodyPr/>
          <a:lstStyle/>
          <a:p>
            <a:r>
              <a:rPr lang="en-GB" dirty="0"/>
              <a:t>Outcome: Probability of getting 7+ hours of sleep</a:t>
            </a:r>
          </a:p>
        </p:txBody>
      </p:sp>
      <p:sp>
        <p:nvSpPr>
          <p:cNvPr id="4" name="Footer Placeholder 3">
            <a:extLst>
              <a:ext uri="{FF2B5EF4-FFF2-40B4-BE49-F238E27FC236}">
                <a16:creationId xmlns:a16="http://schemas.microsoft.com/office/drawing/2014/main" id="{6F64BAE6-27BE-4CAF-41D9-B506E730AAEE}"/>
              </a:ext>
            </a:extLst>
          </p:cNvPr>
          <p:cNvSpPr>
            <a:spLocks noGrp="1"/>
          </p:cNvSpPr>
          <p:nvPr>
            <p:ph type="ftr" sz="quarter" idx="11"/>
          </p:nvPr>
        </p:nvSpPr>
        <p:spPr/>
        <p:txBody>
          <a:bodyPr/>
          <a:lstStyle/>
          <a:p>
            <a:r>
              <a:rPr lang="en-US"/>
              <a:t>Logistic regression</a:t>
            </a:r>
            <a:endParaRPr lang="en-US" dirty="0"/>
          </a:p>
        </p:txBody>
      </p:sp>
      <p:pic>
        <p:nvPicPr>
          <p:cNvPr id="3074" name="Picture 2">
            <a:extLst>
              <a:ext uri="{FF2B5EF4-FFF2-40B4-BE49-F238E27FC236}">
                <a16:creationId xmlns:a16="http://schemas.microsoft.com/office/drawing/2014/main" id="{59914363-6F8B-31D2-AD62-CF83AC6ECC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6672" y="1448722"/>
            <a:ext cx="5130656" cy="3170574"/>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9C1EA35D-2516-439A-C3EE-EA8756A0D577}"/>
              </a:ext>
            </a:extLst>
          </p:cNvPr>
          <p:cNvSpPr>
            <a:spLocks noGrp="1"/>
          </p:cNvSpPr>
          <p:nvPr>
            <p:ph type="dt" sz="half" idx="10"/>
          </p:nvPr>
        </p:nvSpPr>
        <p:spPr>
          <a:xfrm>
            <a:off x="1097280" y="6459785"/>
            <a:ext cx="2472271"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22 October 2024</a:t>
            </a:r>
            <a:endParaRPr lang="en-GB"/>
          </a:p>
        </p:txBody>
      </p:sp>
    </p:spTree>
    <p:extLst>
      <p:ext uri="{BB962C8B-B14F-4D97-AF65-F5344CB8AC3E}">
        <p14:creationId xmlns:p14="http://schemas.microsoft.com/office/powerpoint/2010/main" val="194345601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59914363-6F8B-31D2-AD62-CF83AC6ECC68}"/>
              </a:ext>
            </a:extLst>
          </p:cNvPr>
          <p:cNvPicPr>
            <a:picLocks noChangeAspect="1" noChangeArrowheads="1"/>
          </p:cNvPicPr>
          <p:nvPr/>
        </p:nvPicPr>
        <p:blipFill>
          <a:blip r:embed="rId2"/>
          <a:srcRect/>
          <a:stretch/>
        </p:blipFill>
        <p:spPr bwMode="auto">
          <a:xfrm>
            <a:off x="1756411" y="1427464"/>
            <a:ext cx="5164776" cy="31918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C98AB17-CB0A-429F-78B9-F85E47DD1750}"/>
              </a:ext>
            </a:extLst>
          </p:cNvPr>
          <p:cNvSpPr>
            <a:spLocks noGrp="1"/>
          </p:cNvSpPr>
          <p:nvPr>
            <p:ph type="title"/>
          </p:nvPr>
        </p:nvSpPr>
        <p:spPr/>
        <p:txBody>
          <a:bodyPr>
            <a:normAutofit fontScale="90000"/>
          </a:bodyPr>
          <a:lstStyle/>
          <a:p>
            <a:r>
              <a:rPr lang="en-GB" dirty="0"/>
              <a:t>Example</a:t>
            </a:r>
          </a:p>
        </p:txBody>
      </p:sp>
      <p:sp>
        <p:nvSpPr>
          <p:cNvPr id="8" name="Content Placeholder 7">
            <a:extLst>
              <a:ext uri="{FF2B5EF4-FFF2-40B4-BE49-F238E27FC236}">
                <a16:creationId xmlns:a16="http://schemas.microsoft.com/office/drawing/2014/main" id="{368CC1AD-7BBD-4EAD-C827-062A4C2C1BE8}"/>
              </a:ext>
            </a:extLst>
          </p:cNvPr>
          <p:cNvSpPr>
            <a:spLocks noGrp="1"/>
          </p:cNvSpPr>
          <p:nvPr>
            <p:ph idx="1"/>
          </p:nvPr>
        </p:nvSpPr>
        <p:spPr/>
        <p:txBody>
          <a:bodyPr/>
          <a:lstStyle/>
          <a:p>
            <a:r>
              <a:rPr lang="en-GB" dirty="0"/>
              <a:t>Outcome: Probability of getting 7+ hours of sleep (</a:t>
            </a:r>
            <a:r>
              <a:rPr lang="en-GB" dirty="0">
                <a:solidFill>
                  <a:srgbClr val="C00000"/>
                </a:solidFill>
              </a:rPr>
              <a:t>Linear model)</a:t>
            </a:r>
          </a:p>
        </p:txBody>
      </p:sp>
      <p:sp>
        <p:nvSpPr>
          <p:cNvPr id="4" name="Footer Placeholder 3">
            <a:extLst>
              <a:ext uri="{FF2B5EF4-FFF2-40B4-BE49-F238E27FC236}">
                <a16:creationId xmlns:a16="http://schemas.microsoft.com/office/drawing/2014/main" id="{6F64BAE6-27BE-4CAF-41D9-B506E730AAEE}"/>
              </a:ext>
            </a:extLst>
          </p:cNvPr>
          <p:cNvSpPr>
            <a:spLocks noGrp="1"/>
          </p:cNvSpPr>
          <p:nvPr>
            <p:ph type="ftr" sz="quarter" idx="11"/>
          </p:nvPr>
        </p:nvSpPr>
        <p:spPr/>
        <p:txBody>
          <a:bodyPr/>
          <a:lstStyle/>
          <a:p>
            <a:r>
              <a:rPr lang="en-US"/>
              <a:t>Logistic regression</a:t>
            </a:r>
            <a:endParaRPr lang="en-US" dirty="0"/>
          </a:p>
        </p:txBody>
      </p:sp>
      <p:sp>
        <p:nvSpPr>
          <p:cNvPr id="3" name="Flowchart: Connector 2">
            <a:extLst>
              <a:ext uri="{FF2B5EF4-FFF2-40B4-BE49-F238E27FC236}">
                <a16:creationId xmlns:a16="http://schemas.microsoft.com/office/drawing/2014/main" id="{5133DE63-011D-312C-37EB-44B7C00E9F73}"/>
              </a:ext>
            </a:extLst>
          </p:cNvPr>
          <p:cNvSpPr/>
          <p:nvPr/>
        </p:nvSpPr>
        <p:spPr>
          <a:xfrm>
            <a:off x="2099311" y="1805557"/>
            <a:ext cx="1088571" cy="618308"/>
          </a:xfrm>
          <a:prstGeom prst="flowChartConnector">
            <a:avLst/>
          </a:prstGeom>
          <a:noFill/>
          <a:ln w="63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Flowchart: Connector 5">
            <a:extLst>
              <a:ext uri="{FF2B5EF4-FFF2-40B4-BE49-F238E27FC236}">
                <a16:creationId xmlns:a16="http://schemas.microsoft.com/office/drawing/2014/main" id="{15C8F51A-7356-A527-F990-898C7344A596}"/>
              </a:ext>
            </a:extLst>
          </p:cNvPr>
          <p:cNvSpPr/>
          <p:nvPr/>
        </p:nvSpPr>
        <p:spPr>
          <a:xfrm>
            <a:off x="5681473" y="3259344"/>
            <a:ext cx="1088571" cy="618308"/>
          </a:xfrm>
          <a:prstGeom prst="flowChartConnector">
            <a:avLst/>
          </a:prstGeom>
          <a:noFill/>
          <a:ln w="63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Date Placeholder 6">
            <a:extLst>
              <a:ext uri="{FF2B5EF4-FFF2-40B4-BE49-F238E27FC236}">
                <a16:creationId xmlns:a16="http://schemas.microsoft.com/office/drawing/2014/main" id="{588B054F-A044-23C0-7136-2D6224B4614F}"/>
              </a:ext>
            </a:extLst>
          </p:cNvPr>
          <p:cNvSpPr>
            <a:spLocks noGrp="1"/>
          </p:cNvSpPr>
          <p:nvPr>
            <p:ph type="dt" sz="half" idx="10"/>
          </p:nvPr>
        </p:nvSpPr>
        <p:spPr>
          <a:xfrm>
            <a:off x="1097280" y="6459785"/>
            <a:ext cx="2472271"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22 October 2024</a:t>
            </a:r>
            <a:endParaRPr lang="en-GB"/>
          </a:p>
        </p:txBody>
      </p:sp>
    </p:spTree>
    <p:extLst>
      <p:ext uri="{BB962C8B-B14F-4D97-AF65-F5344CB8AC3E}">
        <p14:creationId xmlns:p14="http://schemas.microsoft.com/office/powerpoint/2010/main" val="270566321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8AB17-CB0A-429F-78B9-F85E47DD1750}"/>
              </a:ext>
            </a:extLst>
          </p:cNvPr>
          <p:cNvSpPr>
            <a:spLocks noGrp="1"/>
          </p:cNvSpPr>
          <p:nvPr>
            <p:ph type="title"/>
          </p:nvPr>
        </p:nvSpPr>
        <p:spPr/>
        <p:txBody>
          <a:bodyPr>
            <a:normAutofit fontScale="90000"/>
          </a:bodyPr>
          <a:lstStyle/>
          <a:p>
            <a:r>
              <a:rPr lang="en-GB" dirty="0"/>
              <a:t>Example</a:t>
            </a:r>
          </a:p>
        </p:txBody>
      </p:sp>
      <p:sp>
        <p:nvSpPr>
          <p:cNvPr id="8" name="Content Placeholder 7">
            <a:extLst>
              <a:ext uri="{FF2B5EF4-FFF2-40B4-BE49-F238E27FC236}">
                <a16:creationId xmlns:a16="http://schemas.microsoft.com/office/drawing/2014/main" id="{368CC1AD-7BBD-4EAD-C827-062A4C2C1BE8}"/>
              </a:ext>
            </a:extLst>
          </p:cNvPr>
          <p:cNvSpPr>
            <a:spLocks noGrp="1"/>
          </p:cNvSpPr>
          <p:nvPr>
            <p:ph idx="1"/>
          </p:nvPr>
        </p:nvSpPr>
        <p:spPr/>
        <p:txBody>
          <a:bodyPr/>
          <a:lstStyle/>
          <a:p>
            <a:r>
              <a:rPr lang="en-GB" dirty="0"/>
              <a:t>Outcome: Probability of getting 7+ hours of sleep (</a:t>
            </a:r>
            <a:r>
              <a:rPr lang="en-GB" dirty="0">
                <a:solidFill>
                  <a:srgbClr val="C00000"/>
                </a:solidFill>
              </a:rPr>
              <a:t>Logistic model)</a:t>
            </a:r>
          </a:p>
        </p:txBody>
      </p:sp>
      <p:sp>
        <p:nvSpPr>
          <p:cNvPr id="4" name="Footer Placeholder 3">
            <a:extLst>
              <a:ext uri="{FF2B5EF4-FFF2-40B4-BE49-F238E27FC236}">
                <a16:creationId xmlns:a16="http://schemas.microsoft.com/office/drawing/2014/main" id="{6F64BAE6-27BE-4CAF-41D9-B506E730AAEE}"/>
              </a:ext>
            </a:extLst>
          </p:cNvPr>
          <p:cNvSpPr>
            <a:spLocks noGrp="1"/>
          </p:cNvSpPr>
          <p:nvPr>
            <p:ph type="ftr" sz="quarter" idx="11"/>
          </p:nvPr>
        </p:nvSpPr>
        <p:spPr/>
        <p:txBody>
          <a:bodyPr/>
          <a:lstStyle/>
          <a:p>
            <a:r>
              <a:rPr lang="en-US"/>
              <a:t>Logistic regression</a:t>
            </a:r>
            <a:endParaRPr lang="en-US" dirty="0"/>
          </a:p>
        </p:txBody>
      </p:sp>
      <p:pic>
        <p:nvPicPr>
          <p:cNvPr id="3074" name="Picture 2">
            <a:extLst>
              <a:ext uri="{FF2B5EF4-FFF2-40B4-BE49-F238E27FC236}">
                <a16:creationId xmlns:a16="http://schemas.microsoft.com/office/drawing/2014/main" id="{59914363-6F8B-31D2-AD62-CF83AC6ECC68}"/>
              </a:ext>
            </a:extLst>
          </p:cNvPr>
          <p:cNvPicPr>
            <a:picLocks noChangeAspect="1" noChangeArrowheads="1"/>
          </p:cNvPicPr>
          <p:nvPr/>
        </p:nvPicPr>
        <p:blipFill>
          <a:blip r:embed="rId2"/>
          <a:srcRect/>
          <a:stretch/>
        </p:blipFill>
        <p:spPr bwMode="auto">
          <a:xfrm>
            <a:off x="2023110" y="1510570"/>
            <a:ext cx="5212782" cy="3221498"/>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F7DFAB80-4600-7F42-59AA-37AF69465A2D}"/>
              </a:ext>
            </a:extLst>
          </p:cNvPr>
          <p:cNvSpPr>
            <a:spLocks noGrp="1"/>
          </p:cNvSpPr>
          <p:nvPr>
            <p:ph type="dt" sz="half" idx="10"/>
          </p:nvPr>
        </p:nvSpPr>
        <p:spPr>
          <a:xfrm>
            <a:off x="1097280" y="6459785"/>
            <a:ext cx="2472271"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22 October 2024</a:t>
            </a:r>
            <a:endParaRPr lang="en-GB"/>
          </a:p>
        </p:txBody>
      </p:sp>
    </p:spTree>
    <p:extLst>
      <p:ext uri="{BB962C8B-B14F-4D97-AF65-F5344CB8AC3E}">
        <p14:creationId xmlns:p14="http://schemas.microsoft.com/office/powerpoint/2010/main" val="156689314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8AB17-CB0A-429F-78B9-F85E47DD1750}"/>
              </a:ext>
            </a:extLst>
          </p:cNvPr>
          <p:cNvSpPr>
            <a:spLocks noGrp="1"/>
          </p:cNvSpPr>
          <p:nvPr>
            <p:ph type="title"/>
          </p:nvPr>
        </p:nvSpPr>
        <p:spPr/>
        <p:txBody>
          <a:bodyPr>
            <a:normAutofit fontScale="90000"/>
          </a:bodyPr>
          <a:lstStyle/>
          <a:p>
            <a:r>
              <a:rPr lang="en-GB" dirty="0"/>
              <a:t>Different types of models</a:t>
            </a:r>
          </a:p>
        </p:txBody>
      </p:sp>
      <p:sp>
        <p:nvSpPr>
          <p:cNvPr id="4" name="Footer Placeholder 3">
            <a:extLst>
              <a:ext uri="{FF2B5EF4-FFF2-40B4-BE49-F238E27FC236}">
                <a16:creationId xmlns:a16="http://schemas.microsoft.com/office/drawing/2014/main" id="{6F64BAE6-27BE-4CAF-41D9-B506E730AAEE}"/>
              </a:ext>
            </a:extLst>
          </p:cNvPr>
          <p:cNvSpPr>
            <a:spLocks noGrp="1"/>
          </p:cNvSpPr>
          <p:nvPr>
            <p:ph type="ftr" sz="quarter" idx="11"/>
          </p:nvPr>
        </p:nvSpPr>
        <p:spPr/>
        <p:txBody>
          <a:bodyPr/>
          <a:lstStyle/>
          <a:p>
            <a:r>
              <a:rPr lang="en-US"/>
              <a:t>Logistic regression</a:t>
            </a:r>
            <a:endParaRPr lang="en-US" dirty="0"/>
          </a:p>
        </p:txBody>
      </p:sp>
      <p:pic>
        <p:nvPicPr>
          <p:cNvPr id="6" name="Picture 5">
            <a:extLst>
              <a:ext uri="{FF2B5EF4-FFF2-40B4-BE49-F238E27FC236}">
                <a16:creationId xmlns:a16="http://schemas.microsoft.com/office/drawing/2014/main" id="{C2D15601-CD04-BE13-28C3-356486A7A5F7}"/>
              </a:ext>
            </a:extLst>
          </p:cNvPr>
          <p:cNvPicPr>
            <a:picLocks noChangeAspect="1"/>
          </p:cNvPicPr>
          <p:nvPr/>
        </p:nvPicPr>
        <p:blipFill>
          <a:blip r:embed="rId2"/>
          <a:stretch>
            <a:fillRect/>
          </a:stretch>
        </p:blipFill>
        <p:spPr>
          <a:xfrm>
            <a:off x="1141997" y="1282257"/>
            <a:ext cx="6775356" cy="3178959"/>
          </a:xfrm>
          <a:prstGeom prst="rect">
            <a:avLst/>
          </a:prstGeom>
        </p:spPr>
      </p:pic>
      <p:sp>
        <p:nvSpPr>
          <p:cNvPr id="3" name="Date Placeholder 2">
            <a:extLst>
              <a:ext uri="{FF2B5EF4-FFF2-40B4-BE49-F238E27FC236}">
                <a16:creationId xmlns:a16="http://schemas.microsoft.com/office/drawing/2014/main" id="{CA6E9B1D-1401-B006-A629-91C51933AC5E}"/>
              </a:ext>
            </a:extLst>
          </p:cNvPr>
          <p:cNvSpPr>
            <a:spLocks noGrp="1"/>
          </p:cNvSpPr>
          <p:nvPr>
            <p:ph type="dt" sz="half" idx="10"/>
          </p:nvPr>
        </p:nvSpPr>
        <p:spPr>
          <a:xfrm>
            <a:off x="1097280" y="6459785"/>
            <a:ext cx="2472271"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22 October 2024</a:t>
            </a:r>
            <a:endParaRPr lang="en-GB"/>
          </a:p>
        </p:txBody>
      </p:sp>
    </p:spTree>
    <p:extLst>
      <p:ext uri="{BB962C8B-B14F-4D97-AF65-F5344CB8AC3E}">
        <p14:creationId xmlns:p14="http://schemas.microsoft.com/office/powerpoint/2010/main" val="95017228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7532376" cy="371011"/>
          </a:xfrm>
          <a:prstGeom prst="rect">
            <a:avLst/>
          </a:prstGeom>
        </p:spPr>
        <p:txBody>
          <a:bodyPr>
            <a:normAutofit fontScale="90000"/>
          </a:bodyPr>
          <a:lstStyle/>
          <a:p>
            <a:pPr marL="0" lvl="0" indent="0">
              <a:buNone/>
            </a:pPr>
            <a:r>
              <a:t>What is logistic regression?</a:t>
            </a:r>
          </a:p>
        </p:txBody>
      </p:sp>
      <mc:AlternateContent xmlns:mc="http://schemas.openxmlformats.org/markup-compatibility/2006" xmlns:a14="http://schemas.microsoft.com/office/drawing/2010/main">
        <mc:Choice Requires="a14">
          <p:sp>
            <p:nvSpPr>
              <p:cNvPr id="3" name="Content Placeholder 2"/>
              <p:cNvSpPr>
                <a:spLocks noGrp="1"/>
              </p:cNvSpPr>
              <p:nvPr>
                <p:ph idx="1" hasCustomPrompt="1"/>
              </p:nvPr>
            </p:nvSpPr>
            <p:spPr/>
            <p:txBody>
              <a:bodyPr>
                <a:normAutofit lnSpcReduction="10000"/>
              </a:bodyPr>
              <a:lstStyle/>
              <a:p>
                <a:pPr lvl="0"/>
                <a:r>
                  <a:rPr dirty="0"/>
                  <a:t>Logistic regression is a generalized linear model where the outcome is a two-level categorical variable</a:t>
                </a:r>
              </a:p>
              <a:p>
                <a:pPr lvl="0"/>
                <a:r>
                  <a:rPr dirty="0" err="1"/>
                  <a:t>E.g</a:t>
                </a:r>
                <a:r>
                  <a:rPr dirty="0"/>
                  <a:t> “Trusting people” = 1, “Not trusting people” = 0</a:t>
                </a:r>
              </a:p>
              <a:p>
                <a:pPr lvl="0"/>
                <a:r>
                  <a:rPr dirty="0"/>
                  <a:t>The outcome variable for a GLM is denoted by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𝑌</m:t>
                        </m:r>
                      </m:e>
                      <m:sub>
                        <m:r>
                          <a:rPr>
                            <a:latin typeface="Cambria Math" panose="02040503050406030204" pitchFamily="18" charset="0"/>
                          </a:rPr>
                          <m:t>𝑖</m:t>
                        </m:r>
                      </m:sub>
                    </m:sSub>
                  </m:oMath>
                </a14:m>
                <a:r>
                  <a:rPr dirty="0"/>
                  <a:t>, where the index </a:t>
                </a:r>
                <a14:m>
                  <m:oMath xmlns:m="http://schemas.openxmlformats.org/officeDocument/2006/math">
                    <m:r>
                      <a:rPr>
                        <a:latin typeface="Cambria Math" panose="02040503050406030204" pitchFamily="18" charset="0"/>
                      </a:rPr>
                      <m:t>𝑖</m:t>
                    </m:r>
                  </m:oMath>
                </a14:m>
                <a:r>
                  <a:rPr dirty="0"/>
                  <a:t> is used to represent observation </a:t>
                </a:r>
                <a14:m>
                  <m:oMath xmlns:m="http://schemas.openxmlformats.org/officeDocument/2006/math">
                    <m:r>
                      <a:rPr>
                        <a:latin typeface="Cambria Math" panose="02040503050406030204" pitchFamily="18" charset="0"/>
                      </a:rPr>
                      <m:t>𝑖</m:t>
                    </m:r>
                  </m:oMath>
                </a14:m>
                <a:r>
                  <a:rPr dirty="0"/>
                  <a:t>.</a:t>
                </a:r>
                <a:endParaRPr lang="en-GB" dirty="0"/>
              </a:p>
              <a:p>
                <a:pPr lvl="0"/>
                <a:r>
                  <a:rPr lang="en-GB" dirty="0"/>
                  <a:t>E.g.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𝑌</m:t>
                        </m:r>
                      </m:e>
                      <m:sub>
                        <m:r>
                          <a:rPr lang="ar-AE">
                            <a:latin typeface="Cambria Math" panose="02040503050406030204" pitchFamily="18" charset="0"/>
                          </a:rPr>
                          <m:t>𝑖</m:t>
                        </m:r>
                      </m:sub>
                    </m:sSub>
                  </m:oMath>
                </a14:m>
                <a:r>
                  <a:rPr lang="ar-AE" dirty="0"/>
                  <a:t> </a:t>
                </a:r>
                <a:r>
                  <a:rPr lang="en-GB" dirty="0"/>
                  <a:t>will be used to represent whether person </a:t>
                </a:r>
                <a14:m>
                  <m:oMath xmlns:m="http://schemas.openxmlformats.org/officeDocument/2006/math">
                    <m:r>
                      <a:rPr lang="en-GB">
                        <a:latin typeface="Cambria Math" panose="02040503050406030204" pitchFamily="18" charset="0"/>
                      </a:rPr>
                      <m:t>𝑖</m:t>
                    </m:r>
                  </m:oMath>
                </a14:m>
                <a:r>
                  <a:rPr lang="en-GB" dirty="0"/>
                  <a:t> is in the </a:t>
                </a:r>
                <a:r>
                  <a:rPr lang="en-GB" i="1" dirty="0"/>
                  <a:t>trusting</a:t>
                </a:r>
                <a:r>
                  <a:rPr lang="en-GB" dirty="0"/>
                  <a:t> category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𝑌</m:t>
                        </m:r>
                      </m:e>
                      <m:sub>
                        <m:r>
                          <a:rPr lang="ar-AE">
                            <a:latin typeface="Cambria Math" panose="02040503050406030204" pitchFamily="18" charset="0"/>
                          </a:rPr>
                          <m:t>𝑖</m:t>
                        </m:r>
                      </m:sub>
                    </m:sSub>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 </m:t>
                    </m:r>
                  </m:oMath>
                </a14:m>
                <a:r>
                  <a:rPr lang="en-GB" dirty="0"/>
                  <a:t>or not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𝑌</m:t>
                        </m:r>
                      </m:e>
                      <m:sub>
                        <m:r>
                          <a:rPr lang="ar-AE">
                            <a:latin typeface="Cambria Math" panose="02040503050406030204" pitchFamily="18" charset="0"/>
                          </a:rPr>
                          <m:t>𝑖</m:t>
                        </m:r>
                      </m:sub>
                    </m:sSub>
                    <m:r>
                      <a:rPr lang="ar-AE">
                        <a:latin typeface="Cambria Math" panose="02040503050406030204" pitchFamily="18" charset="0"/>
                      </a:rPr>
                      <m:t>=</m:t>
                    </m:r>
                    <m:r>
                      <a:rPr lang="ar-AE">
                        <a:latin typeface="Cambria Math" panose="02040503050406030204" pitchFamily="18" charset="0"/>
                      </a:rPr>
                      <m:t>0</m:t>
                    </m:r>
                  </m:oMath>
                </a14:m>
                <a:r>
                  <a:rPr lang="ar-AE" dirty="0"/>
                  <a:t>).</a:t>
                </a:r>
              </a:p>
              <a:p>
                <a:pPr lvl="0"/>
                <a:r>
                  <a:rPr lang="en-GB" dirty="0"/>
                  <a:t>The outcome,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𝑌</m:t>
                        </m:r>
                      </m:e>
                      <m:sub>
                        <m:r>
                          <a:rPr lang="ar-AE">
                            <a:latin typeface="Cambria Math" panose="02040503050406030204" pitchFamily="18" charset="0"/>
                          </a:rPr>
                          <m:t>𝑖</m:t>
                        </m:r>
                      </m:sub>
                    </m:sSub>
                  </m:oMath>
                </a14:m>
                <a:r>
                  <a:rPr lang="ar-AE" dirty="0"/>
                  <a:t>, </a:t>
                </a:r>
                <a:r>
                  <a:rPr lang="en-GB" dirty="0"/>
                  <a:t>takes the value 1 with probability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𝑝</m:t>
                        </m:r>
                      </m:e>
                      <m:sub>
                        <m:r>
                          <a:rPr lang="ar-AE">
                            <a:latin typeface="Cambria Math" panose="02040503050406030204" pitchFamily="18" charset="0"/>
                          </a:rPr>
                          <m:t>𝑖</m:t>
                        </m:r>
                      </m:sub>
                    </m:sSub>
                  </m:oMath>
                </a14:m>
                <a:r>
                  <a:rPr lang="ar-AE" dirty="0"/>
                  <a:t> </a:t>
                </a:r>
                <a:r>
                  <a:rPr lang="en-GB" dirty="0"/>
                  <a:t>and the value 0 with probability </a:t>
                </a:r>
                <a14:m>
                  <m:oMath xmlns:m="http://schemas.openxmlformats.org/officeDocument/2006/math">
                    <m:r>
                      <a:rPr lang="en-GB">
                        <a:latin typeface="Cambria Math" panose="02040503050406030204" pitchFamily="18" charset="0"/>
                      </a:rPr>
                      <m:t>1</m:t>
                    </m:r>
                    <m:r>
                      <a:rPr lang="en-GB">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𝑝</m:t>
                        </m:r>
                      </m:e>
                      <m:sub>
                        <m:r>
                          <a:rPr lang="ar-AE">
                            <a:latin typeface="Cambria Math" panose="02040503050406030204" pitchFamily="18" charset="0"/>
                          </a:rPr>
                          <m:t>𝑖</m:t>
                        </m:r>
                      </m:sub>
                    </m:sSub>
                  </m:oMath>
                </a14:m>
                <a:r>
                  <a:rPr lang="ar-AE" dirty="0"/>
                  <a:t>.</a:t>
                </a:r>
              </a:p>
              <a:p>
                <a:pPr lvl="0"/>
                <a:r>
                  <a:rPr lang="en-GB" dirty="0"/>
                  <a:t>Because each observation has a slightly different context, (e.g., different education level if we have education as an independent variable), the probability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𝑝</m:t>
                        </m:r>
                      </m:e>
                      <m:sub>
                        <m:r>
                          <a:rPr lang="ar-AE">
                            <a:latin typeface="Cambria Math" panose="02040503050406030204" pitchFamily="18" charset="0"/>
                          </a:rPr>
                          <m:t>𝑖</m:t>
                        </m:r>
                      </m:sub>
                    </m:sSub>
                  </m:oMath>
                </a14:m>
                <a:r>
                  <a:rPr lang="ar-AE" dirty="0"/>
                  <a:t> </a:t>
                </a:r>
                <a:r>
                  <a:rPr lang="en-GB" dirty="0"/>
                  <a:t>will differ for each observation.</a:t>
                </a:r>
              </a:p>
              <a:p>
                <a:pPr lvl="0"/>
                <a:r>
                  <a:rPr lang="en-GB" dirty="0"/>
                  <a:t>It is this </a:t>
                </a:r>
                <a:r>
                  <a:rPr lang="en-GB" b="1" dirty="0"/>
                  <a:t>probability</a:t>
                </a:r>
                <a:r>
                  <a:rPr lang="en-GB" dirty="0"/>
                  <a:t> that we model in relation to the predictor variables</a:t>
                </a:r>
              </a:p>
            </p:txBody>
          </p:sp>
        </mc:Choice>
        <mc:Fallback xmlns="">
          <p:sp>
            <p:nvSpPr>
              <p:cNvPr id="3" name="Content Placeholder 2"/>
              <p:cNvSpPr>
                <a:spLocks noGrp="1" noRot="1" noChangeAspect="1" noMove="1" noResize="1" noEditPoints="1" noAdjustHandles="1" noChangeArrowheads="1" noChangeShapeType="1" noTextEdit="1"/>
              </p:cNvSpPr>
              <p:nvPr>
                <p:ph idx="1" hasCustomPrompt="1"/>
              </p:nvPr>
            </p:nvSpPr>
            <p:spPr>
              <a:blipFill>
                <a:blip r:embed="rId2"/>
                <a:stretch>
                  <a:fillRect l="-1185" t="-3613" r="-1259"/>
                </a:stretch>
              </a:blipFill>
            </p:spPr>
            <p:txBody>
              <a:bodyPr/>
              <a:lstStyle/>
              <a:p>
                <a:r>
                  <a:rPr lang="en-GB">
                    <a:noFill/>
                  </a:rPr>
                  <a:t> </a:t>
                </a:r>
              </a:p>
            </p:txBody>
          </p:sp>
        </mc:Fallback>
      </mc:AlternateContent>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a:t>Slide </a:t>
            </a:r>
            <a:fld id="{C5EF2332-01BF-834F-8236-50238282D533}" type="slidenum">
              <a:rPr lang="en-US" smtClean="0"/>
              <a:pPr/>
              <a:t>27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7532376" cy="371011"/>
          </a:xfrm>
          <a:prstGeom prst="rect">
            <a:avLst/>
          </a:prstGeom>
        </p:spPr>
        <p:txBody>
          <a:bodyPr>
            <a:normAutofit fontScale="90000"/>
          </a:bodyPr>
          <a:lstStyle/>
          <a:p>
            <a:pPr marL="0" lvl="0" indent="0">
              <a:buNone/>
            </a:pPr>
            <a:r>
              <a:t>The </a:t>
            </a:r>
            <a:r>
              <a:rPr b="1"/>
              <a:t>logit</a:t>
            </a:r>
            <a:r>
              <a:t> transformation</a:t>
            </a:r>
          </a:p>
        </p:txBody>
      </p:sp>
      <mc:AlternateContent xmlns:mc="http://schemas.openxmlformats.org/markup-compatibility/2006" xmlns:a14="http://schemas.microsoft.com/office/drawing/2010/main">
        <mc:Choice Requires="a14">
          <p:sp>
            <p:nvSpPr>
              <p:cNvPr id="3" name="Content Placeholder 2"/>
              <p:cNvSpPr>
                <a:spLocks noGrp="1"/>
              </p:cNvSpPr>
              <p:nvPr>
                <p:ph idx="1" hasCustomPrompt="1"/>
              </p:nvPr>
            </p:nvSpPr>
            <p:spPr/>
            <p:txBody>
              <a:bodyPr>
                <a:noAutofit/>
              </a:bodyPr>
              <a:lstStyle/>
              <a:p>
                <a:pPr lvl="0"/>
                <a:r>
                  <a:rPr dirty="0"/>
                  <a:t>The predictor variables are represented as follows: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r>
                          <a:rPr>
                            <a:latin typeface="Cambria Math" panose="02040503050406030204" pitchFamily="18" charset="0"/>
                          </a:rPr>
                          <m:t>𝑖</m:t>
                        </m:r>
                      </m:sub>
                    </m:sSub>
                  </m:oMath>
                </a14:m>
                <a:r>
                  <a:rPr dirty="0"/>
                  <a:t> is the value of variable 1 for observation </a:t>
                </a:r>
                <a14:m>
                  <m:oMath xmlns:m="http://schemas.openxmlformats.org/officeDocument/2006/math">
                    <m:r>
                      <a:rPr>
                        <a:latin typeface="Cambria Math" panose="02040503050406030204" pitchFamily="18" charset="0"/>
                      </a:rPr>
                      <m:t>𝑖</m:t>
                    </m:r>
                  </m:oMath>
                </a14:m>
                <a:r>
                  <a:rPr dirty="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r>
                          <a:rPr>
                            <a:latin typeface="Cambria Math" panose="02040503050406030204" pitchFamily="18" charset="0"/>
                          </a:rPr>
                          <m:t>𝑖</m:t>
                        </m:r>
                      </m:sub>
                    </m:sSub>
                  </m:oMath>
                </a14:m>
                <a:r>
                  <a:rPr dirty="0"/>
                  <a:t> is the value of variable 2 for observation </a:t>
                </a:r>
                <a14:m>
                  <m:oMath xmlns:m="http://schemas.openxmlformats.org/officeDocument/2006/math">
                    <m:r>
                      <a:rPr>
                        <a:latin typeface="Cambria Math" panose="02040503050406030204" pitchFamily="18" charset="0"/>
                      </a:rPr>
                      <m:t>𝑖</m:t>
                    </m:r>
                  </m:oMath>
                </a14:m>
                <a:r>
                  <a:rPr dirty="0"/>
                  <a:t>, and so on.</a:t>
                </a:r>
              </a:p>
              <a:p>
                <a:pPr lvl="0"/>
                <a:r>
                  <a:rPr dirty="0"/>
                  <a:t>We want to choose a </a:t>
                </a:r>
                <a:r>
                  <a:rPr b="1" dirty="0"/>
                  <a:t>transformation</a:t>
                </a:r>
                <a:r>
                  <a:rPr dirty="0"/>
                  <a:t> in the equation that makes practical and mathematical sense.</a:t>
                </a:r>
              </a:p>
              <a:p>
                <a:pPr marL="0" lvl="0" indent="0">
                  <a:buNone/>
                </a:pPr>
                <a14:m>
                  <m:oMathPara xmlns:m="http://schemas.openxmlformats.org/officeDocument/2006/math">
                    <m:oMathParaPr>
                      <m:jc m:val="center"/>
                    </m:oMathParaPr>
                    <m:oMath xmlns:m="http://schemas.openxmlformats.org/officeDocument/2006/math">
                      <m:r>
                        <a:rPr>
                          <a:latin typeface="Cambria Math" panose="02040503050406030204" pitchFamily="18" charset="0"/>
                        </a:rPr>
                        <m:t>𝑡𝑟𝑎𝑛𝑠𝑓𝑜𝑟𝑚𝑎𝑡𝑖𝑜𝑛</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𝑖</m:t>
                              </m:r>
                            </m:sub>
                          </m:sSub>
                        </m:e>
                      </m:d>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0</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1</m:t>
                          </m:r>
                        </m:sub>
                      </m:sSub>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r>
                            <a:rPr>
                              <a:latin typeface="Cambria Math" panose="02040503050406030204" pitchFamily="18" charset="0"/>
                            </a:rPr>
                            <m:t>𝑖</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2</m:t>
                          </m:r>
                        </m:sub>
                      </m:sSub>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r>
                            <a:rPr>
                              <a:latin typeface="Cambria Math" panose="02040503050406030204" pitchFamily="18" charset="0"/>
                            </a:rPr>
                            <m:t>𝑖</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𝑘</m:t>
                          </m:r>
                        </m:sub>
                      </m:sSub>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𝑘</m:t>
                          </m:r>
                          <m:r>
                            <a:rPr>
                              <a:latin typeface="Cambria Math" panose="02040503050406030204" pitchFamily="18" charset="0"/>
                            </a:rPr>
                            <m:t>,</m:t>
                          </m:r>
                          <m:r>
                            <a:rPr>
                              <a:latin typeface="Cambria Math" panose="02040503050406030204" pitchFamily="18" charset="0"/>
                            </a:rPr>
                            <m:t>𝑖</m:t>
                          </m:r>
                        </m:sub>
                      </m:sSub>
                    </m:oMath>
                  </m:oMathPara>
                </a14:m>
                <a:endParaRPr lang="en-GB" dirty="0"/>
              </a:p>
              <a:p>
                <a:r>
                  <a:rPr lang="en-GB" dirty="0"/>
                  <a:t>For example, we want a transformation that makes the range of possibilities on the left hand side of the equation equal to the range of possibilities for the right hand side; if there was no transformation for this equation, the left hand side could only take values between 0 and 1, but the right hand side could take values outside of this range.</a:t>
                </a:r>
              </a:p>
            </p:txBody>
          </p:sp>
        </mc:Choice>
        <mc:Fallback xmlns="">
          <p:sp>
            <p:nvSpPr>
              <p:cNvPr id="3" name="Content Placeholder 2"/>
              <p:cNvSpPr>
                <a:spLocks noGrp="1" noRot="1" noChangeAspect="1" noMove="1" noResize="1" noEditPoints="1" noAdjustHandles="1" noChangeArrowheads="1" noChangeShapeType="1" noTextEdit="1"/>
              </p:cNvSpPr>
              <p:nvPr>
                <p:ph idx="1" hasCustomPrompt="1"/>
              </p:nvPr>
            </p:nvSpPr>
            <p:spPr>
              <a:blipFill>
                <a:blip r:embed="rId2"/>
                <a:stretch>
                  <a:fillRect l="-1185" t="-2746" r="-222"/>
                </a:stretch>
              </a:blipFill>
            </p:spPr>
            <p:txBody>
              <a:bodyPr/>
              <a:lstStyle/>
              <a:p>
                <a:r>
                  <a:rPr lang="en-GB">
                    <a:noFill/>
                  </a:rPr>
                  <a:t> </a:t>
                </a:r>
              </a:p>
            </p:txBody>
          </p:sp>
        </mc:Fallback>
      </mc:AlternateContent>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a:t>Slide </a:t>
            </a:r>
            <a:fld id="{C5EF2332-01BF-834F-8236-50238282D533}" type="slidenum">
              <a:rPr lang="en-US" smtClean="0"/>
              <a:pPr/>
              <a:t>28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7532376" cy="371011"/>
          </a:xfrm>
          <a:prstGeom prst="rect">
            <a:avLst/>
          </a:prstGeom>
        </p:spPr>
        <p:txBody>
          <a:bodyPr>
            <a:normAutofit fontScale="90000"/>
          </a:bodyPr>
          <a:lstStyle/>
          <a:p>
            <a:pPr marL="0" lvl="0" indent="0">
              <a:buNone/>
            </a:pPr>
            <a:r>
              <a:t>The </a:t>
            </a:r>
            <a:r>
              <a:rPr b="1"/>
              <a:t>logit</a:t>
            </a:r>
            <a:r>
              <a:t> transformation</a:t>
            </a:r>
          </a:p>
        </p:txBody>
      </p:sp>
      <mc:AlternateContent xmlns:mc="http://schemas.openxmlformats.org/markup-compatibility/2006" xmlns:a14="http://schemas.microsoft.com/office/drawing/2010/main">
        <mc:Choice Requires="a14">
          <p:sp>
            <p:nvSpPr>
              <p:cNvPr id="3" name="Content Placeholder 2"/>
              <p:cNvSpPr>
                <a:spLocks noGrp="1"/>
              </p:cNvSpPr>
              <p:nvPr>
                <p:ph idx="1" hasCustomPrompt="1"/>
              </p:nvPr>
            </p:nvSpPr>
            <p:spPr/>
            <p:txBody>
              <a:bodyPr/>
              <a:lstStyle/>
              <a:p>
                <a:pPr lvl="0"/>
                <a:r>
                  <a:rPr dirty="0"/>
                  <a:t>A common transformation for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𝑖</m:t>
                        </m:r>
                      </m:sub>
                    </m:sSub>
                  </m:oMath>
                </a14:m>
                <a:r>
                  <a:rPr dirty="0"/>
                  <a:t> is the </a:t>
                </a:r>
                <a:r>
                  <a:rPr b="1" dirty="0"/>
                  <a:t>logit transformation</a:t>
                </a:r>
                <a:r>
                  <a:rPr dirty="0"/>
                  <a:t>, which may be written as:</a:t>
                </a:r>
                <a:endParaRPr lang="en-GB" dirty="0"/>
              </a:p>
              <a:p>
                <a:pPr marL="0" lvl="0" indent="0">
                  <a:buNone/>
                </a:pPr>
                <a:endParaRPr dirty="0"/>
              </a:p>
              <a:p>
                <a:pPr marL="0" lvl="0" indent="0">
                  <a:buNone/>
                </a:pPr>
                <a14:m>
                  <m:oMathPara xmlns:m="http://schemas.openxmlformats.org/officeDocument/2006/math">
                    <m:oMathParaPr>
                      <m:jc m:val="center"/>
                    </m:oMathParaPr>
                    <m:oMath xmlns:m="http://schemas.openxmlformats.org/officeDocument/2006/math">
                      <m:r>
                        <a:rPr>
                          <a:latin typeface="Cambria Math" panose="02040503050406030204" pitchFamily="18" charset="0"/>
                        </a:rPr>
                        <m:t>𝑙𝑜𝑔𝑖𝑡</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𝑖</m:t>
                              </m:r>
                            </m:sub>
                          </m:sSub>
                        </m:e>
                      </m:d>
                      <m:r>
                        <a:rPr>
                          <a:latin typeface="Cambria Math" panose="02040503050406030204" pitchFamily="18" charset="0"/>
                        </a:rPr>
                        <m:t>=</m:t>
                      </m:r>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𝑒</m:t>
                          </m:r>
                        </m:sub>
                      </m:sSub>
                      <m:d>
                        <m:dPr>
                          <m:ctrlPr>
                            <a:rPr i="1">
                              <a:latin typeface="Cambria Math" panose="02040503050406030204" pitchFamily="18" charset="0"/>
                            </a:rPr>
                          </m:ctrlPr>
                        </m:dPr>
                        <m:e>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𝑖</m:t>
                                  </m:r>
                                </m:sub>
                              </m:sSub>
                            </m:num>
                            <m:den>
                              <m:r>
                                <a:rPr>
                                  <a:latin typeface="Cambria Math" panose="02040503050406030204" pitchFamily="18" charset="0"/>
                                </a:rPr>
                                <m:t>1</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𝑖</m:t>
                                  </m:r>
                                </m:sub>
                              </m:sSub>
                            </m:den>
                          </m:f>
                        </m:e>
                      </m:d>
                    </m:oMath>
                  </m:oMathPara>
                </a14:m>
                <a:endParaRPr lang="en-GB" dirty="0"/>
              </a:p>
              <a:p>
                <a:pPr marL="0" lvl="0" indent="0">
                  <a:buNone/>
                </a:pPr>
                <a:endParaRPr lang="en-GB" dirty="0"/>
              </a:p>
              <a:p>
                <a:pPr lvl="0"/>
                <a:r>
                  <a:rPr lang="en-GB" dirty="0"/>
                  <a:t>We can rewrite the equation relating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𝑌</m:t>
                        </m:r>
                      </m:e>
                      <m:sub>
                        <m:r>
                          <a:rPr lang="ar-AE">
                            <a:latin typeface="Cambria Math" panose="02040503050406030204" pitchFamily="18" charset="0"/>
                          </a:rPr>
                          <m:t>𝑖</m:t>
                        </m:r>
                      </m:sub>
                    </m:sSub>
                  </m:oMath>
                </a14:m>
                <a:r>
                  <a:rPr lang="ar-AE" dirty="0"/>
                  <a:t> </a:t>
                </a:r>
                <a:r>
                  <a:rPr lang="en-GB" dirty="0"/>
                  <a:t>to its predictors using the logit transformation of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𝑝</m:t>
                        </m:r>
                      </m:e>
                      <m:sub>
                        <m:r>
                          <a:rPr lang="ar-AE">
                            <a:latin typeface="Cambria Math" panose="02040503050406030204" pitchFamily="18" charset="0"/>
                          </a:rPr>
                          <m:t>𝑖</m:t>
                        </m:r>
                      </m:sub>
                    </m:sSub>
                  </m:oMath>
                </a14:m>
                <a:r>
                  <a:rPr lang="ar-AE" dirty="0"/>
                  <a:t>:</a:t>
                </a:r>
                <a:endParaRPr lang="en-GB" dirty="0"/>
              </a:p>
              <a:p>
                <a:pPr marL="0" lvl="0" indent="0">
                  <a:buNone/>
                </a:pPr>
                <a:endParaRPr lang="ar-AE" dirty="0"/>
              </a:p>
              <a:p>
                <a:pPr marL="0" lvl="0" indent="0">
                  <a:buNone/>
                </a:pPr>
                <a14:m>
                  <m:oMathPara xmlns:m="http://schemas.openxmlformats.org/officeDocument/2006/math">
                    <m:oMathParaPr>
                      <m:jc m:val="center"/>
                    </m:oMathParaPr>
                    <m:oMath xmlns:m="http://schemas.openxmlformats.org/officeDocument/2006/math">
                      <m:sSub>
                        <m:sSubPr>
                          <m:ctrlPr>
                            <a:rPr lang="ar-AE" i="1">
                              <a:latin typeface="Cambria Math" panose="02040503050406030204" pitchFamily="18" charset="0"/>
                            </a:rPr>
                          </m:ctrlPr>
                        </m:sSubPr>
                        <m:e>
                          <m:r>
                            <m:rPr>
                              <m:sty m:val="p"/>
                            </m:rPr>
                            <a:rPr lang="en-GB">
                              <a:latin typeface="Cambria Math" panose="02040503050406030204" pitchFamily="18" charset="0"/>
                            </a:rPr>
                            <m:t>log</m:t>
                          </m:r>
                        </m:e>
                        <m:sub>
                          <m:r>
                            <a:rPr lang="ar-AE">
                              <a:latin typeface="Cambria Math" panose="02040503050406030204" pitchFamily="18" charset="0"/>
                            </a:rPr>
                            <m:t>𝑒</m:t>
                          </m:r>
                        </m:sub>
                      </m:sSub>
                      <m:d>
                        <m:dPr>
                          <m:ctrlPr>
                            <a:rPr lang="ar-AE" i="1">
                              <a:latin typeface="Cambria Math" panose="02040503050406030204" pitchFamily="18" charset="0"/>
                            </a:rPr>
                          </m:ctrlPr>
                        </m:dPr>
                        <m:e>
                          <m:f>
                            <m:fPr>
                              <m:ctrlPr>
                                <a:rPr lang="ar-AE" i="1">
                                  <a:latin typeface="Cambria Math" panose="02040503050406030204" pitchFamily="18" charset="0"/>
                                </a:rPr>
                              </m:ctrlPr>
                            </m:fPr>
                            <m:num>
                              <m:sSub>
                                <m:sSubPr>
                                  <m:ctrlPr>
                                    <a:rPr lang="ar-AE" i="1">
                                      <a:latin typeface="Cambria Math" panose="02040503050406030204" pitchFamily="18" charset="0"/>
                                    </a:rPr>
                                  </m:ctrlPr>
                                </m:sSubPr>
                                <m:e>
                                  <m:r>
                                    <a:rPr lang="ar-AE">
                                      <a:latin typeface="Cambria Math" panose="02040503050406030204" pitchFamily="18" charset="0"/>
                                    </a:rPr>
                                    <m:t>𝑝</m:t>
                                  </m:r>
                                </m:e>
                                <m:sub>
                                  <m:r>
                                    <a:rPr lang="ar-AE">
                                      <a:latin typeface="Cambria Math" panose="02040503050406030204" pitchFamily="18" charset="0"/>
                                    </a:rPr>
                                    <m:t>𝑖</m:t>
                                  </m:r>
                                </m:sub>
                              </m:sSub>
                            </m:num>
                            <m:den>
                              <m:r>
                                <a:rPr lang="ar-AE">
                                  <a:latin typeface="Cambria Math" panose="02040503050406030204" pitchFamily="18" charset="0"/>
                                </a:rPr>
                                <m:t>1</m:t>
                              </m:r>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𝑝</m:t>
                                  </m:r>
                                </m:e>
                                <m:sub>
                                  <m:r>
                                    <a:rPr lang="ar-AE">
                                      <a:latin typeface="Cambria Math" panose="02040503050406030204" pitchFamily="18" charset="0"/>
                                    </a:rPr>
                                    <m:t>𝑖</m:t>
                                  </m:r>
                                </m:sub>
                              </m:sSub>
                            </m:den>
                          </m:f>
                        </m:e>
                      </m:d>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𝑏</m:t>
                          </m:r>
                        </m:e>
                        <m:sub>
                          <m:r>
                            <a:rPr lang="ar-AE">
                              <a:latin typeface="Cambria Math" panose="02040503050406030204" pitchFamily="18" charset="0"/>
                            </a:rPr>
                            <m:t>0</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𝑏</m:t>
                          </m:r>
                        </m:e>
                        <m:sub>
                          <m:r>
                            <a:rPr lang="ar-AE">
                              <a:latin typeface="Cambria Math" panose="02040503050406030204" pitchFamily="18" charset="0"/>
                            </a:rPr>
                            <m:t>1</m:t>
                          </m:r>
                        </m:sub>
                      </m:sSub>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𝑖</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𝑏</m:t>
                          </m:r>
                        </m:e>
                        <m:sub>
                          <m:r>
                            <a:rPr lang="ar-AE">
                              <a:latin typeface="Cambria Math" panose="02040503050406030204" pitchFamily="18" charset="0"/>
                            </a:rPr>
                            <m:t>2</m:t>
                          </m:r>
                        </m:sub>
                      </m:sSub>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𝑖</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𝑏</m:t>
                          </m:r>
                        </m:e>
                        <m:sub>
                          <m:r>
                            <a:rPr lang="ar-AE">
                              <a:latin typeface="Cambria Math" panose="02040503050406030204" pitchFamily="18" charset="0"/>
                            </a:rPr>
                            <m:t>𝑘</m:t>
                          </m:r>
                        </m:sub>
                      </m:sSub>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𝑘</m:t>
                          </m:r>
                          <m:r>
                            <a:rPr lang="ar-AE">
                              <a:latin typeface="Cambria Math" panose="02040503050406030204" pitchFamily="18" charset="0"/>
                            </a:rPr>
                            <m:t>,</m:t>
                          </m:r>
                          <m:r>
                            <a:rPr lang="ar-AE">
                              <a:latin typeface="Cambria Math" panose="02040503050406030204" pitchFamily="18" charset="0"/>
                            </a:rPr>
                            <m:t>𝑖</m:t>
                          </m:r>
                        </m:sub>
                      </m:sSub>
                    </m:oMath>
                  </m:oMathPara>
                </a14:m>
                <a:endParaRPr dirty="0"/>
              </a:p>
            </p:txBody>
          </p:sp>
        </mc:Choice>
        <mc:Fallback xmlns="">
          <p:sp>
            <p:nvSpPr>
              <p:cNvPr id="3" name="Content Placeholder 2"/>
              <p:cNvSpPr>
                <a:spLocks noGrp="1" noRot="1" noChangeAspect="1" noMove="1" noResize="1" noEditPoints="1" noAdjustHandles="1" noChangeArrowheads="1" noChangeShapeType="1" noTextEdit="1"/>
              </p:cNvSpPr>
              <p:nvPr>
                <p:ph idx="1" hasCustomPrompt="1"/>
              </p:nvPr>
            </p:nvSpPr>
            <p:spPr>
              <a:blipFill>
                <a:blip r:embed="rId2"/>
                <a:stretch>
                  <a:fillRect l="-1185" t="-2890" r="-296"/>
                </a:stretch>
              </a:blipFill>
            </p:spPr>
            <p:txBody>
              <a:bodyPr/>
              <a:lstStyle/>
              <a:p>
                <a:r>
                  <a:rPr lang="en-GB">
                    <a:noFill/>
                  </a:rPr>
                  <a:t> </a:t>
                </a:r>
              </a:p>
            </p:txBody>
          </p:sp>
        </mc:Fallback>
      </mc:AlternateContent>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a:t>Slide </a:t>
            </a:r>
            <a:fld id="{C5EF2332-01BF-834F-8236-50238282D533}" type="slidenum">
              <a:rPr lang="en-US" smtClean="0"/>
              <a:pPr/>
              <a:t>29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608E53D-4BD3-5C24-CC6C-D9C5935E1707}"/>
              </a:ext>
            </a:extLst>
          </p:cNvPr>
          <p:cNvSpPr>
            <a:spLocks noGrp="1"/>
          </p:cNvSpPr>
          <p:nvPr>
            <p:ph type="ctrTitle"/>
          </p:nvPr>
        </p:nvSpPr>
        <p:spPr/>
        <p:txBody>
          <a:bodyPr/>
          <a:lstStyle/>
          <a:p>
            <a:r>
              <a:rPr lang="en-GB" dirty="0"/>
              <a:t>Review of multiple linear regression</a:t>
            </a:r>
          </a:p>
        </p:txBody>
      </p:sp>
    </p:spTree>
    <p:extLst>
      <p:ext uri="{BB962C8B-B14F-4D97-AF65-F5344CB8AC3E}">
        <p14:creationId xmlns:p14="http://schemas.microsoft.com/office/powerpoint/2010/main" val="1777021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7532376" cy="371011"/>
          </a:xfrm>
          <a:prstGeom prst="rect">
            <a:avLst/>
          </a:prstGeom>
        </p:spPr>
        <p:txBody>
          <a:bodyPr>
            <a:normAutofit fontScale="90000"/>
          </a:bodyPr>
          <a:lstStyle/>
          <a:p>
            <a:pPr marL="0" lvl="0" indent="0">
              <a:buNone/>
            </a:pPr>
            <a:r>
              <a:t>The </a:t>
            </a:r>
            <a:r>
              <a:rPr b="1"/>
              <a:t>logit</a:t>
            </a:r>
            <a:r>
              <a:t> transformation</a:t>
            </a:r>
          </a:p>
        </p:txBody>
      </p:sp>
      <p:pic>
        <p:nvPicPr>
          <p:cNvPr id="3" name="Picture 1" descr="Week_4_R_files/figure-pptx/unnamed-chunk-1-1.png"/>
          <p:cNvPicPr>
            <a:picLocks noGrp="1" noChangeAspect="1"/>
          </p:cNvPicPr>
          <p:nvPr/>
        </p:nvPicPr>
        <p:blipFill>
          <a:blip r:embed="rId2"/>
          <a:stretch>
            <a:fillRect/>
          </a:stretch>
        </p:blipFill>
        <p:spPr bwMode="auto">
          <a:xfrm>
            <a:off x="457200" y="685800"/>
            <a:ext cx="8229600" cy="4114800"/>
          </a:xfrm>
          <a:prstGeom prst="rect">
            <a:avLst/>
          </a:prstGeom>
          <a:noFill/>
          <a:ln w="9525">
            <a:noFill/>
            <a:headEnd/>
            <a:tailEnd/>
          </a:ln>
        </p:spPr>
      </p:pic>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a:t>Slide </a:t>
            </a:r>
            <a:fld id="{C5EF2332-01BF-834F-8236-50238282D533}" type="slidenum">
              <a:rPr lang="en-US" smtClean="0"/>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7532376" cy="371011"/>
          </a:xfrm>
          <a:prstGeom prst="rect">
            <a:avLst/>
          </a:prstGeom>
        </p:spPr>
        <p:txBody>
          <a:bodyPr>
            <a:normAutofit fontScale="90000"/>
          </a:bodyPr>
          <a:lstStyle/>
          <a:p>
            <a:pPr marL="0" lvl="0" indent="0">
              <a:buNone/>
            </a:pPr>
            <a:r>
              <a:rPr lang="en-GB" i="1" dirty="0"/>
              <a:t>Odds</a:t>
            </a:r>
            <a:r>
              <a:rPr dirty="0"/>
              <a:t> </a:t>
            </a:r>
            <a:r>
              <a:rPr lang="en-GB" dirty="0"/>
              <a:t>and</a:t>
            </a:r>
            <a:r>
              <a:rPr dirty="0"/>
              <a:t> </a:t>
            </a:r>
            <a:r>
              <a:rPr i="1" dirty="0"/>
              <a:t>probabilities</a:t>
            </a:r>
            <a:endParaRPr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a:t>Slide </a:t>
            </a:r>
            <a:fld id="{C5EF2332-01BF-834F-8236-50238282D533}" type="slidenum">
              <a:rPr lang="en-US" smtClean="0"/>
              <a:pPr/>
              <a:t>31</a:t>
            </a:fld>
            <a:endParaRPr lang="en-US" dirty="0"/>
          </a:p>
        </p:txBody>
      </p:sp>
      <p:pic>
        <p:nvPicPr>
          <p:cNvPr id="8" name="Picture 7">
            <a:extLst>
              <a:ext uri="{FF2B5EF4-FFF2-40B4-BE49-F238E27FC236}">
                <a16:creationId xmlns:a16="http://schemas.microsoft.com/office/drawing/2014/main" id="{545D6378-1CF6-23DC-063A-5EA931C7EE00}"/>
              </a:ext>
            </a:extLst>
          </p:cNvPr>
          <p:cNvPicPr>
            <a:picLocks noChangeAspect="1"/>
          </p:cNvPicPr>
          <p:nvPr/>
        </p:nvPicPr>
        <p:blipFill>
          <a:blip r:embed="rId3"/>
          <a:stretch>
            <a:fillRect/>
          </a:stretch>
        </p:blipFill>
        <p:spPr>
          <a:xfrm>
            <a:off x="840545" y="1341849"/>
            <a:ext cx="6931856" cy="266565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45D6378-1CF6-23DC-063A-5EA931C7EE00}"/>
              </a:ext>
            </a:extLst>
          </p:cNvPr>
          <p:cNvPicPr>
            <a:picLocks noChangeAspect="1"/>
          </p:cNvPicPr>
          <p:nvPr/>
        </p:nvPicPr>
        <p:blipFill>
          <a:blip r:embed="rId3">
            <a:alphaModFix amt="20000"/>
          </a:blip>
          <a:stretch>
            <a:fillRect/>
          </a:stretch>
        </p:blipFill>
        <p:spPr>
          <a:xfrm>
            <a:off x="840545" y="1341849"/>
            <a:ext cx="6931856" cy="2665655"/>
          </a:xfrm>
          <a:prstGeom prst="rect">
            <a:avLst/>
          </a:prstGeom>
        </p:spPr>
      </p:pic>
      <p:sp>
        <p:nvSpPr>
          <p:cNvPr id="2" name="Title 1"/>
          <p:cNvSpPr>
            <a:spLocks noGrp="1"/>
          </p:cNvSpPr>
          <p:nvPr>
            <p:ph type="title" hasCustomPrompt="1"/>
          </p:nvPr>
        </p:nvSpPr>
        <p:spPr>
          <a:xfrm>
            <a:off x="457200" y="205979"/>
            <a:ext cx="7532376" cy="371011"/>
          </a:xfrm>
          <a:prstGeom prst="rect">
            <a:avLst/>
          </a:prstGeom>
        </p:spPr>
        <p:txBody>
          <a:bodyPr>
            <a:normAutofit fontScale="90000"/>
          </a:bodyPr>
          <a:lstStyle/>
          <a:p>
            <a:pPr marL="0" lvl="0" indent="0">
              <a:buNone/>
            </a:pPr>
            <a:r>
              <a:rPr lang="en-GB" i="1" dirty="0"/>
              <a:t>Odds</a:t>
            </a:r>
            <a:r>
              <a:rPr dirty="0"/>
              <a:t> </a:t>
            </a:r>
            <a:r>
              <a:rPr lang="en-GB" dirty="0"/>
              <a:t>and</a:t>
            </a:r>
            <a:r>
              <a:rPr dirty="0"/>
              <a:t> </a:t>
            </a:r>
            <a:r>
              <a:rPr i="1" dirty="0"/>
              <a:t>probabilities</a:t>
            </a:r>
            <a:endParaRPr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a:t>Slide </a:t>
            </a:r>
            <a:fld id="{C5EF2332-01BF-834F-8236-50238282D533}" type="slidenum">
              <a:rPr lang="en-US" smtClean="0"/>
              <a:pPr/>
              <a:t>32</a:t>
            </a:fld>
            <a:endParaRPr lang="en-US" dirty="0"/>
          </a:p>
        </p:txBody>
      </p:sp>
      <p:graphicFrame>
        <p:nvGraphicFramePr>
          <p:cNvPr id="3" name="Table 2">
            <a:extLst>
              <a:ext uri="{FF2B5EF4-FFF2-40B4-BE49-F238E27FC236}">
                <a16:creationId xmlns:a16="http://schemas.microsoft.com/office/drawing/2014/main" id="{52DF0E5A-73B1-3A2C-72F4-1C6EE39DE554}"/>
              </a:ext>
            </a:extLst>
          </p:cNvPr>
          <p:cNvGraphicFramePr>
            <a:graphicFrameLocks noGrp="1"/>
          </p:cNvGraphicFramePr>
          <p:nvPr/>
        </p:nvGraphicFramePr>
        <p:xfrm>
          <a:off x="4489267" y="391484"/>
          <a:ext cx="3283134" cy="4380880"/>
        </p:xfrm>
        <a:graphic>
          <a:graphicData uri="http://schemas.openxmlformats.org/drawingml/2006/table">
            <a:tbl>
              <a:tblPr>
                <a:solidFill>
                  <a:srgbClr val="F0F0F0">
                    <a:alpha val="18039"/>
                  </a:srgbClr>
                </a:solidFill>
              </a:tblPr>
              <a:tblGrid>
                <a:gridCol w="1094378">
                  <a:extLst>
                    <a:ext uri="{9D8B030D-6E8A-4147-A177-3AD203B41FA5}">
                      <a16:colId xmlns:a16="http://schemas.microsoft.com/office/drawing/2014/main" val="366692607"/>
                    </a:ext>
                  </a:extLst>
                </a:gridCol>
                <a:gridCol w="1094378">
                  <a:extLst>
                    <a:ext uri="{9D8B030D-6E8A-4147-A177-3AD203B41FA5}">
                      <a16:colId xmlns:a16="http://schemas.microsoft.com/office/drawing/2014/main" val="2730838179"/>
                    </a:ext>
                  </a:extLst>
                </a:gridCol>
                <a:gridCol w="1094378">
                  <a:extLst>
                    <a:ext uri="{9D8B030D-6E8A-4147-A177-3AD203B41FA5}">
                      <a16:colId xmlns:a16="http://schemas.microsoft.com/office/drawing/2014/main" val="2659584337"/>
                    </a:ext>
                  </a:extLst>
                </a:gridCol>
              </a:tblGrid>
              <a:tr h="301171">
                <a:tc>
                  <a:txBody>
                    <a:bodyPr/>
                    <a:lstStyle/>
                    <a:p>
                      <a:pPr algn="r" fontAlgn="b"/>
                      <a:r>
                        <a:rPr lang="en-GB" sz="1400" b="1" dirty="0">
                          <a:effectLst/>
                        </a:rPr>
                        <a:t>probs</a:t>
                      </a:r>
                    </a:p>
                  </a:txBody>
                  <a:tcPr marL="49780" marR="49780" marT="49780" marB="49780" anchor="b">
                    <a:lnL>
                      <a:noFill/>
                    </a:lnL>
                    <a:lnR>
                      <a:noFill/>
                    </a:lnR>
                    <a:lnT>
                      <a:noFill/>
                    </a:lnT>
                    <a:lnB w="6350" cap="flat" cmpd="sng" algn="ctr">
                      <a:solidFill>
                        <a:srgbClr val="DDDDDD"/>
                      </a:solidFill>
                      <a:prstDash val="solid"/>
                      <a:round/>
                      <a:headEnd type="none" w="med" len="med"/>
                      <a:tailEnd type="none" w="med" len="med"/>
                    </a:lnB>
                    <a:solidFill>
                      <a:schemeClr val="bg1"/>
                    </a:solidFill>
                  </a:tcPr>
                </a:tc>
                <a:tc>
                  <a:txBody>
                    <a:bodyPr/>
                    <a:lstStyle/>
                    <a:p>
                      <a:pPr algn="r" fontAlgn="b"/>
                      <a:r>
                        <a:rPr lang="en-GB" sz="1400" b="1">
                          <a:effectLst/>
                        </a:rPr>
                        <a:t>odds</a:t>
                      </a:r>
                    </a:p>
                  </a:txBody>
                  <a:tcPr marL="49780" marR="49780" marT="49780" marB="49780" anchor="b">
                    <a:lnL>
                      <a:noFill/>
                    </a:lnL>
                    <a:lnR>
                      <a:noFill/>
                    </a:lnR>
                    <a:lnT>
                      <a:noFill/>
                    </a:lnT>
                    <a:lnB w="6350" cap="flat" cmpd="sng" algn="ctr">
                      <a:solidFill>
                        <a:srgbClr val="DDDDDD"/>
                      </a:solidFill>
                      <a:prstDash val="solid"/>
                      <a:round/>
                      <a:headEnd type="none" w="med" len="med"/>
                      <a:tailEnd type="none" w="med" len="med"/>
                    </a:lnB>
                    <a:solidFill>
                      <a:schemeClr val="bg1"/>
                    </a:solidFill>
                  </a:tcPr>
                </a:tc>
                <a:tc>
                  <a:txBody>
                    <a:bodyPr/>
                    <a:lstStyle/>
                    <a:p>
                      <a:pPr algn="r" fontAlgn="b"/>
                      <a:r>
                        <a:rPr lang="en-GB" sz="1400" b="1" dirty="0" err="1">
                          <a:effectLst/>
                        </a:rPr>
                        <a:t>log_odds</a:t>
                      </a:r>
                      <a:endParaRPr lang="en-GB" sz="1400" b="1" dirty="0">
                        <a:effectLst/>
                      </a:endParaRPr>
                    </a:p>
                  </a:txBody>
                  <a:tcPr marL="49780" marR="49780" marT="49780" marB="49780" anchor="b">
                    <a:lnL>
                      <a:noFill/>
                    </a:lnL>
                    <a:lnR>
                      <a:noFill/>
                    </a:lnR>
                    <a:lnT>
                      <a:noFill/>
                    </a:lnT>
                    <a:lnB w="6350" cap="flat" cmpd="sng" algn="ctr">
                      <a:solidFill>
                        <a:srgbClr val="DDDDDD"/>
                      </a:solidFill>
                      <a:prstDash val="solid"/>
                      <a:round/>
                      <a:headEnd type="none" w="med" len="med"/>
                      <a:tailEnd type="none" w="med" len="med"/>
                    </a:lnB>
                    <a:solidFill>
                      <a:schemeClr val="bg1"/>
                    </a:solidFill>
                  </a:tcPr>
                </a:tc>
                <a:extLst>
                  <a:ext uri="{0D108BD9-81ED-4DB2-BD59-A6C34878D82A}">
                    <a16:rowId xmlns:a16="http://schemas.microsoft.com/office/drawing/2014/main" val="1101997241"/>
                  </a:ext>
                </a:extLst>
              </a:tr>
              <a:tr h="301171">
                <a:tc>
                  <a:txBody>
                    <a:bodyPr/>
                    <a:lstStyle/>
                    <a:p>
                      <a:pPr algn="r" fontAlgn="t"/>
                      <a:r>
                        <a:rPr lang="en-GB" sz="1400" b="1" dirty="0">
                          <a:effectLst/>
                        </a:rPr>
                        <a:t>0.01</a:t>
                      </a:r>
                    </a:p>
                  </a:txBody>
                  <a:tcPr marL="49780" marR="49780" marT="49780" marB="49780">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chemeClr val="bg1"/>
                    </a:solidFill>
                  </a:tcPr>
                </a:tc>
                <a:tc>
                  <a:txBody>
                    <a:bodyPr/>
                    <a:lstStyle/>
                    <a:p>
                      <a:pPr algn="r" fontAlgn="t"/>
                      <a:r>
                        <a:rPr lang="en-GB" sz="1400" b="1" dirty="0">
                          <a:effectLst/>
                        </a:rPr>
                        <a:t>0.01</a:t>
                      </a:r>
                    </a:p>
                  </a:txBody>
                  <a:tcPr marL="49780" marR="49780" marT="49780" marB="49780">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chemeClr val="bg1"/>
                    </a:solidFill>
                  </a:tcPr>
                </a:tc>
                <a:tc>
                  <a:txBody>
                    <a:bodyPr/>
                    <a:lstStyle/>
                    <a:p>
                      <a:pPr algn="r" fontAlgn="t"/>
                      <a:r>
                        <a:rPr lang="en-GB" sz="1400" b="1" dirty="0">
                          <a:effectLst/>
                        </a:rPr>
                        <a:t>-4.60</a:t>
                      </a:r>
                    </a:p>
                  </a:txBody>
                  <a:tcPr marL="49780" marR="49780" marT="49780" marB="49780">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chemeClr val="bg1"/>
                    </a:solidFill>
                  </a:tcPr>
                </a:tc>
                <a:extLst>
                  <a:ext uri="{0D108BD9-81ED-4DB2-BD59-A6C34878D82A}">
                    <a16:rowId xmlns:a16="http://schemas.microsoft.com/office/drawing/2014/main" val="2774788709"/>
                  </a:ext>
                </a:extLst>
              </a:tr>
              <a:tr h="301171">
                <a:tc>
                  <a:txBody>
                    <a:bodyPr/>
                    <a:lstStyle/>
                    <a:p>
                      <a:pPr algn="r" fontAlgn="t"/>
                      <a:r>
                        <a:rPr lang="en-GB" sz="1400" b="1" dirty="0">
                          <a:effectLst/>
                        </a:rPr>
                        <a:t>0.05</a:t>
                      </a:r>
                    </a:p>
                  </a:txBody>
                  <a:tcPr marL="49780" marR="49780" marT="49780" marB="49780">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chemeClr val="bg1"/>
                    </a:solidFill>
                  </a:tcPr>
                </a:tc>
                <a:tc>
                  <a:txBody>
                    <a:bodyPr/>
                    <a:lstStyle/>
                    <a:p>
                      <a:pPr algn="r" fontAlgn="t"/>
                      <a:r>
                        <a:rPr lang="en-GB" sz="1400" b="1">
                          <a:effectLst/>
                        </a:rPr>
                        <a:t>0.05</a:t>
                      </a:r>
                    </a:p>
                  </a:txBody>
                  <a:tcPr marL="49780" marR="49780" marT="49780" marB="49780">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chemeClr val="bg1"/>
                    </a:solidFill>
                  </a:tcPr>
                </a:tc>
                <a:tc>
                  <a:txBody>
                    <a:bodyPr/>
                    <a:lstStyle/>
                    <a:p>
                      <a:pPr algn="r" fontAlgn="t"/>
                      <a:r>
                        <a:rPr lang="en-GB" sz="1400" b="1" dirty="0">
                          <a:effectLst/>
                        </a:rPr>
                        <a:t>-2.94</a:t>
                      </a:r>
                    </a:p>
                  </a:txBody>
                  <a:tcPr marL="49780" marR="49780" marT="49780" marB="49780">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chemeClr val="bg1"/>
                    </a:solidFill>
                  </a:tcPr>
                </a:tc>
                <a:extLst>
                  <a:ext uri="{0D108BD9-81ED-4DB2-BD59-A6C34878D82A}">
                    <a16:rowId xmlns:a16="http://schemas.microsoft.com/office/drawing/2014/main" val="446646474"/>
                  </a:ext>
                </a:extLst>
              </a:tr>
              <a:tr h="301171">
                <a:tc>
                  <a:txBody>
                    <a:bodyPr/>
                    <a:lstStyle/>
                    <a:p>
                      <a:pPr algn="r" fontAlgn="t"/>
                      <a:r>
                        <a:rPr lang="en-GB" sz="1400" b="1">
                          <a:effectLst/>
                        </a:rPr>
                        <a:t>0.10</a:t>
                      </a:r>
                    </a:p>
                  </a:txBody>
                  <a:tcPr marL="49780" marR="49780" marT="49780" marB="49780">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chemeClr val="bg1"/>
                    </a:solidFill>
                  </a:tcPr>
                </a:tc>
                <a:tc>
                  <a:txBody>
                    <a:bodyPr/>
                    <a:lstStyle/>
                    <a:p>
                      <a:pPr algn="r" fontAlgn="t"/>
                      <a:r>
                        <a:rPr lang="en-GB" sz="1400" b="1">
                          <a:effectLst/>
                        </a:rPr>
                        <a:t>0.11</a:t>
                      </a:r>
                    </a:p>
                  </a:txBody>
                  <a:tcPr marL="49780" marR="49780" marT="49780" marB="49780">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chemeClr val="bg1"/>
                    </a:solidFill>
                  </a:tcPr>
                </a:tc>
                <a:tc>
                  <a:txBody>
                    <a:bodyPr/>
                    <a:lstStyle/>
                    <a:p>
                      <a:pPr algn="r" fontAlgn="t"/>
                      <a:r>
                        <a:rPr lang="en-GB" sz="1400" b="1" dirty="0">
                          <a:effectLst/>
                        </a:rPr>
                        <a:t>-2.20</a:t>
                      </a:r>
                    </a:p>
                  </a:txBody>
                  <a:tcPr marL="49780" marR="49780" marT="49780" marB="49780">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chemeClr val="bg1"/>
                    </a:solidFill>
                  </a:tcPr>
                </a:tc>
                <a:extLst>
                  <a:ext uri="{0D108BD9-81ED-4DB2-BD59-A6C34878D82A}">
                    <a16:rowId xmlns:a16="http://schemas.microsoft.com/office/drawing/2014/main" val="1852455043"/>
                  </a:ext>
                </a:extLst>
              </a:tr>
              <a:tr h="301171">
                <a:tc>
                  <a:txBody>
                    <a:bodyPr/>
                    <a:lstStyle/>
                    <a:p>
                      <a:pPr algn="r" fontAlgn="t"/>
                      <a:r>
                        <a:rPr lang="en-GB" sz="1400" b="1" dirty="0">
                          <a:effectLst/>
                        </a:rPr>
                        <a:t>0.20</a:t>
                      </a:r>
                    </a:p>
                  </a:txBody>
                  <a:tcPr marL="49780" marR="49780" marT="49780" marB="49780">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chemeClr val="bg1"/>
                    </a:solidFill>
                  </a:tcPr>
                </a:tc>
                <a:tc>
                  <a:txBody>
                    <a:bodyPr/>
                    <a:lstStyle/>
                    <a:p>
                      <a:pPr algn="r" fontAlgn="t"/>
                      <a:r>
                        <a:rPr lang="en-GB" sz="1400" b="1">
                          <a:effectLst/>
                        </a:rPr>
                        <a:t>0.25</a:t>
                      </a:r>
                    </a:p>
                  </a:txBody>
                  <a:tcPr marL="49780" marR="49780" marT="49780" marB="49780">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chemeClr val="bg1"/>
                    </a:solidFill>
                  </a:tcPr>
                </a:tc>
                <a:tc>
                  <a:txBody>
                    <a:bodyPr/>
                    <a:lstStyle/>
                    <a:p>
                      <a:pPr algn="r" fontAlgn="t"/>
                      <a:r>
                        <a:rPr lang="en-GB" sz="1400" b="1">
                          <a:effectLst/>
                        </a:rPr>
                        <a:t>-1.39</a:t>
                      </a:r>
                    </a:p>
                  </a:txBody>
                  <a:tcPr marL="49780" marR="49780" marT="49780" marB="49780">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chemeClr val="bg1"/>
                    </a:solidFill>
                  </a:tcPr>
                </a:tc>
                <a:extLst>
                  <a:ext uri="{0D108BD9-81ED-4DB2-BD59-A6C34878D82A}">
                    <a16:rowId xmlns:a16="http://schemas.microsoft.com/office/drawing/2014/main" val="3847126705"/>
                  </a:ext>
                </a:extLst>
              </a:tr>
              <a:tr h="301171">
                <a:tc>
                  <a:txBody>
                    <a:bodyPr/>
                    <a:lstStyle/>
                    <a:p>
                      <a:pPr algn="r" fontAlgn="t"/>
                      <a:r>
                        <a:rPr lang="en-GB" sz="1400" b="1">
                          <a:effectLst/>
                        </a:rPr>
                        <a:t>0.33</a:t>
                      </a:r>
                    </a:p>
                  </a:txBody>
                  <a:tcPr marL="49780" marR="49780" marT="49780" marB="49780">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chemeClr val="bg1"/>
                    </a:solidFill>
                  </a:tcPr>
                </a:tc>
                <a:tc>
                  <a:txBody>
                    <a:bodyPr/>
                    <a:lstStyle/>
                    <a:p>
                      <a:pPr algn="r" fontAlgn="t"/>
                      <a:r>
                        <a:rPr lang="en-GB" sz="1400" b="1">
                          <a:effectLst/>
                        </a:rPr>
                        <a:t>0.50</a:t>
                      </a:r>
                    </a:p>
                  </a:txBody>
                  <a:tcPr marL="49780" marR="49780" marT="49780" marB="49780">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chemeClr val="bg1"/>
                    </a:solidFill>
                  </a:tcPr>
                </a:tc>
                <a:tc>
                  <a:txBody>
                    <a:bodyPr/>
                    <a:lstStyle/>
                    <a:p>
                      <a:pPr algn="r" fontAlgn="t"/>
                      <a:r>
                        <a:rPr lang="en-GB" sz="1400" b="1" dirty="0">
                          <a:effectLst/>
                        </a:rPr>
                        <a:t>-0.69</a:t>
                      </a:r>
                    </a:p>
                  </a:txBody>
                  <a:tcPr marL="49780" marR="49780" marT="49780" marB="49780">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chemeClr val="bg1"/>
                    </a:solidFill>
                  </a:tcPr>
                </a:tc>
                <a:extLst>
                  <a:ext uri="{0D108BD9-81ED-4DB2-BD59-A6C34878D82A}">
                    <a16:rowId xmlns:a16="http://schemas.microsoft.com/office/drawing/2014/main" val="3084078937"/>
                  </a:ext>
                </a:extLst>
              </a:tr>
              <a:tr h="301171">
                <a:tc>
                  <a:txBody>
                    <a:bodyPr/>
                    <a:lstStyle/>
                    <a:p>
                      <a:pPr algn="r" fontAlgn="t"/>
                      <a:r>
                        <a:rPr lang="en-GB" sz="1400" b="1">
                          <a:effectLst/>
                        </a:rPr>
                        <a:t>0.40</a:t>
                      </a:r>
                    </a:p>
                  </a:txBody>
                  <a:tcPr marL="49780" marR="49780" marT="49780" marB="49780">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chemeClr val="bg1"/>
                    </a:solidFill>
                  </a:tcPr>
                </a:tc>
                <a:tc>
                  <a:txBody>
                    <a:bodyPr/>
                    <a:lstStyle/>
                    <a:p>
                      <a:pPr algn="r" fontAlgn="t"/>
                      <a:r>
                        <a:rPr lang="en-GB" sz="1400" b="1">
                          <a:effectLst/>
                        </a:rPr>
                        <a:t>0.67</a:t>
                      </a:r>
                    </a:p>
                  </a:txBody>
                  <a:tcPr marL="49780" marR="49780" marT="49780" marB="49780">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chemeClr val="bg1"/>
                    </a:solidFill>
                  </a:tcPr>
                </a:tc>
                <a:tc>
                  <a:txBody>
                    <a:bodyPr/>
                    <a:lstStyle/>
                    <a:p>
                      <a:pPr algn="r" fontAlgn="t"/>
                      <a:r>
                        <a:rPr lang="en-GB" sz="1400" b="1" dirty="0">
                          <a:effectLst/>
                        </a:rPr>
                        <a:t>-0.41</a:t>
                      </a:r>
                    </a:p>
                  </a:txBody>
                  <a:tcPr marL="49780" marR="49780" marT="49780" marB="49780">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chemeClr val="bg1"/>
                    </a:solidFill>
                  </a:tcPr>
                </a:tc>
                <a:extLst>
                  <a:ext uri="{0D108BD9-81ED-4DB2-BD59-A6C34878D82A}">
                    <a16:rowId xmlns:a16="http://schemas.microsoft.com/office/drawing/2014/main" val="637994545"/>
                  </a:ext>
                </a:extLst>
              </a:tr>
              <a:tr h="301171">
                <a:tc>
                  <a:txBody>
                    <a:bodyPr/>
                    <a:lstStyle/>
                    <a:p>
                      <a:pPr algn="r" fontAlgn="t"/>
                      <a:r>
                        <a:rPr lang="en-GB" sz="1400" b="1">
                          <a:effectLst/>
                        </a:rPr>
                        <a:t>0.50</a:t>
                      </a:r>
                    </a:p>
                  </a:txBody>
                  <a:tcPr marL="49780" marR="49780" marT="49780" marB="49780">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chemeClr val="bg1"/>
                    </a:solidFill>
                  </a:tcPr>
                </a:tc>
                <a:tc>
                  <a:txBody>
                    <a:bodyPr/>
                    <a:lstStyle/>
                    <a:p>
                      <a:pPr algn="r" fontAlgn="t"/>
                      <a:r>
                        <a:rPr lang="en-GB" sz="1400" b="1">
                          <a:effectLst/>
                        </a:rPr>
                        <a:t>1.00</a:t>
                      </a:r>
                    </a:p>
                  </a:txBody>
                  <a:tcPr marL="49780" marR="49780" marT="49780" marB="49780">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chemeClr val="bg1"/>
                    </a:solidFill>
                  </a:tcPr>
                </a:tc>
                <a:tc>
                  <a:txBody>
                    <a:bodyPr/>
                    <a:lstStyle/>
                    <a:p>
                      <a:pPr algn="r" fontAlgn="t"/>
                      <a:r>
                        <a:rPr lang="en-GB" sz="1400" b="1">
                          <a:effectLst/>
                        </a:rPr>
                        <a:t>0.00</a:t>
                      </a:r>
                    </a:p>
                  </a:txBody>
                  <a:tcPr marL="49780" marR="49780" marT="49780" marB="49780">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chemeClr val="bg1"/>
                    </a:solidFill>
                  </a:tcPr>
                </a:tc>
                <a:extLst>
                  <a:ext uri="{0D108BD9-81ED-4DB2-BD59-A6C34878D82A}">
                    <a16:rowId xmlns:a16="http://schemas.microsoft.com/office/drawing/2014/main" val="4243838675"/>
                  </a:ext>
                </a:extLst>
              </a:tr>
              <a:tr h="301171">
                <a:tc>
                  <a:txBody>
                    <a:bodyPr/>
                    <a:lstStyle/>
                    <a:p>
                      <a:pPr algn="r" fontAlgn="t"/>
                      <a:r>
                        <a:rPr lang="en-GB" sz="1400" b="1">
                          <a:effectLst/>
                        </a:rPr>
                        <a:t>0.60</a:t>
                      </a:r>
                    </a:p>
                  </a:txBody>
                  <a:tcPr marL="49780" marR="49780" marT="49780" marB="49780">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chemeClr val="bg1"/>
                    </a:solidFill>
                  </a:tcPr>
                </a:tc>
                <a:tc>
                  <a:txBody>
                    <a:bodyPr/>
                    <a:lstStyle/>
                    <a:p>
                      <a:pPr algn="r" fontAlgn="t"/>
                      <a:r>
                        <a:rPr lang="en-GB" sz="1400" b="1">
                          <a:effectLst/>
                        </a:rPr>
                        <a:t>1.50</a:t>
                      </a:r>
                    </a:p>
                  </a:txBody>
                  <a:tcPr marL="49780" marR="49780" marT="49780" marB="49780">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chemeClr val="bg1"/>
                    </a:solidFill>
                  </a:tcPr>
                </a:tc>
                <a:tc>
                  <a:txBody>
                    <a:bodyPr/>
                    <a:lstStyle/>
                    <a:p>
                      <a:pPr algn="r" fontAlgn="t"/>
                      <a:r>
                        <a:rPr lang="en-GB" sz="1400" b="1" dirty="0">
                          <a:effectLst/>
                        </a:rPr>
                        <a:t>0.41</a:t>
                      </a:r>
                    </a:p>
                  </a:txBody>
                  <a:tcPr marL="49780" marR="49780" marT="49780" marB="49780">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chemeClr val="bg1"/>
                    </a:solidFill>
                  </a:tcPr>
                </a:tc>
                <a:extLst>
                  <a:ext uri="{0D108BD9-81ED-4DB2-BD59-A6C34878D82A}">
                    <a16:rowId xmlns:a16="http://schemas.microsoft.com/office/drawing/2014/main" val="2664870655"/>
                  </a:ext>
                </a:extLst>
              </a:tr>
              <a:tr h="301171">
                <a:tc>
                  <a:txBody>
                    <a:bodyPr/>
                    <a:lstStyle/>
                    <a:p>
                      <a:pPr algn="r" fontAlgn="t"/>
                      <a:r>
                        <a:rPr lang="en-GB" sz="1400" b="1">
                          <a:effectLst/>
                        </a:rPr>
                        <a:t>0.67</a:t>
                      </a:r>
                    </a:p>
                  </a:txBody>
                  <a:tcPr marL="49780" marR="49780" marT="49780" marB="49780">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chemeClr val="bg1"/>
                    </a:solidFill>
                  </a:tcPr>
                </a:tc>
                <a:tc>
                  <a:txBody>
                    <a:bodyPr/>
                    <a:lstStyle/>
                    <a:p>
                      <a:pPr algn="r" fontAlgn="t"/>
                      <a:r>
                        <a:rPr lang="en-GB" sz="1400" b="1">
                          <a:effectLst/>
                        </a:rPr>
                        <a:t>2.00</a:t>
                      </a:r>
                    </a:p>
                  </a:txBody>
                  <a:tcPr marL="49780" marR="49780" marT="49780" marB="49780">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chemeClr val="bg1"/>
                    </a:solidFill>
                  </a:tcPr>
                </a:tc>
                <a:tc>
                  <a:txBody>
                    <a:bodyPr/>
                    <a:lstStyle/>
                    <a:p>
                      <a:pPr algn="r" fontAlgn="t"/>
                      <a:r>
                        <a:rPr lang="en-GB" sz="1400" b="1" dirty="0">
                          <a:effectLst/>
                        </a:rPr>
                        <a:t>0.69</a:t>
                      </a:r>
                    </a:p>
                  </a:txBody>
                  <a:tcPr marL="49780" marR="49780" marT="49780" marB="49780">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chemeClr val="bg1"/>
                    </a:solidFill>
                  </a:tcPr>
                </a:tc>
                <a:extLst>
                  <a:ext uri="{0D108BD9-81ED-4DB2-BD59-A6C34878D82A}">
                    <a16:rowId xmlns:a16="http://schemas.microsoft.com/office/drawing/2014/main" val="2673164810"/>
                  </a:ext>
                </a:extLst>
              </a:tr>
              <a:tr h="301171">
                <a:tc>
                  <a:txBody>
                    <a:bodyPr/>
                    <a:lstStyle/>
                    <a:p>
                      <a:pPr algn="r" fontAlgn="t"/>
                      <a:r>
                        <a:rPr lang="en-GB" sz="1400" b="1">
                          <a:effectLst/>
                        </a:rPr>
                        <a:t>0.80</a:t>
                      </a:r>
                    </a:p>
                  </a:txBody>
                  <a:tcPr marL="49780" marR="49780" marT="49780" marB="49780">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chemeClr val="bg1"/>
                    </a:solidFill>
                  </a:tcPr>
                </a:tc>
                <a:tc>
                  <a:txBody>
                    <a:bodyPr/>
                    <a:lstStyle/>
                    <a:p>
                      <a:pPr algn="r" fontAlgn="t"/>
                      <a:r>
                        <a:rPr lang="en-GB" sz="1400" b="1">
                          <a:effectLst/>
                        </a:rPr>
                        <a:t>4.00</a:t>
                      </a:r>
                    </a:p>
                  </a:txBody>
                  <a:tcPr marL="49780" marR="49780" marT="49780" marB="49780">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chemeClr val="bg1"/>
                    </a:solidFill>
                  </a:tcPr>
                </a:tc>
                <a:tc>
                  <a:txBody>
                    <a:bodyPr/>
                    <a:lstStyle/>
                    <a:p>
                      <a:pPr algn="r" fontAlgn="t"/>
                      <a:r>
                        <a:rPr lang="en-GB" sz="1400" b="1" dirty="0">
                          <a:effectLst/>
                        </a:rPr>
                        <a:t>1.39</a:t>
                      </a:r>
                    </a:p>
                  </a:txBody>
                  <a:tcPr marL="49780" marR="49780" marT="49780" marB="49780">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chemeClr val="bg1"/>
                    </a:solidFill>
                  </a:tcPr>
                </a:tc>
                <a:extLst>
                  <a:ext uri="{0D108BD9-81ED-4DB2-BD59-A6C34878D82A}">
                    <a16:rowId xmlns:a16="http://schemas.microsoft.com/office/drawing/2014/main" val="4227494743"/>
                  </a:ext>
                </a:extLst>
              </a:tr>
              <a:tr h="301171">
                <a:tc>
                  <a:txBody>
                    <a:bodyPr/>
                    <a:lstStyle/>
                    <a:p>
                      <a:pPr algn="r" fontAlgn="t"/>
                      <a:r>
                        <a:rPr lang="en-GB" sz="1400" b="1">
                          <a:effectLst/>
                        </a:rPr>
                        <a:t>0.90</a:t>
                      </a:r>
                    </a:p>
                  </a:txBody>
                  <a:tcPr marL="49780" marR="49780" marT="49780" marB="49780">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chemeClr val="bg1"/>
                    </a:solidFill>
                  </a:tcPr>
                </a:tc>
                <a:tc>
                  <a:txBody>
                    <a:bodyPr/>
                    <a:lstStyle/>
                    <a:p>
                      <a:pPr algn="r" fontAlgn="t"/>
                      <a:r>
                        <a:rPr lang="en-GB" sz="1400" b="1">
                          <a:effectLst/>
                        </a:rPr>
                        <a:t>9.00</a:t>
                      </a:r>
                    </a:p>
                  </a:txBody>
                  <a:tcPr marL="49780" marR="49780" marT="49780" marB="49780">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chemeClr val="bg1"/>
                    </a:solidFill>
                  </a:tcPr>
                </a:tc>
                <a:tc>
                  <a:txBody>
                    <a:bodyPr/>
                    <a:lstStyle/>
                    <a:p>
                      <a:pPr algn="r" fontAlgn="t"/>
                      <a:r>
                        <a:rPr lang="en-GB" sz="1400" b="1" dirty="0">
                          <a:effectLst/>
                        </a:rPr>
                        <a:t>2.20</a:t>
                      </a:r>
                    </a:p>
                  </a:txBody>
                  <a:tcPr marL="49780" marR="49780" marT="49780" marB="49780">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chemeClr val="bg1"/>
                    </a:solidFill>
                  </a:tcPr>
                </a:tc>
                <a:extLst>
                  <a:ext uri="{0D108BD9-81ED-4DB2-BD59-A6C34878D82A}">
                    <a16:rowId xmlns:a16="http://schemas.microsoft.com/office/drawing/2014/main" val="1972529448"/>
                  </a:ext>
                </a:extLst>
              </a:tr>
              <a:tr h="301171">
                <a:tc>
                  <a:txBody>
                    <a:bodyPr/>
                    <a:lstStyle/>
                    <a:p>
                      <a:pPr algn="r" fontAlgn="t"/>
                      <a:r>
                        <a:rPr lang="en-GB" sz="1400" b="1">
                          <a:effectLst/>
                        </a:rPr>
                        <a:t>0.95</a:t>
                      </a:r>
                    </a:p>
                  </a:txBody>
                  <a:tcPr marL="49780" marR="49780" marT="49780" marB="49780">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chemeClr val="bg1"/>
                    </a:solidFill>
                  </a:tcPr>
                </a:tc>
                <a:tc>
                  <a:txBody>
                    <a:bodyPr/>
                    <a:lstStyle/>
                    <a:p>
                      <a:pPr algn="r" fontAlgn="t"/>
                      <a:r>
                        <a:rPr lang="en-GB" sz="1400" b="1">
                          <a:effectLst/>
                        </a:rPr>
                        <a:t>19.00</a:t>
                      </a:r>
                    </a:p>
                  </a:txBody>
                  <a:tcPr marL="49780" marR="49780" marT="49780" marB="49780">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chemeClr val="bg1"/>
                    </a:solidFill>
                  </a:tcPr>
                </a:tc>
                <a:tc>
                  <a:txBody>
                    <a:bodyPr/>
                    <a:lstStyle/>
                    <a:p>
                      <a:pPr algn="r" fontAlgn="t"/>
                      <a:r>
                        <a:rPr lang="en-GB" sz="1400" b="1" dirty="0">
                          <a:effectLst/>
                        </a:rPr>
                        <a:t>2.94</a:t>
                      </a:r>
                    </a:p>
                  </a:txBody>
                  <a:tcPr marL="49780" marR="49780" marT="49780" marB="49780">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chemeClr val="bg1"/>
                    </a:solidFill>
                  </a:tcPr>
                </a:tc>
                <a:extLst>
                  <a:ext uri="{0D108BD9-81ED-4DB2-BD59-A6C34878D82A}">
                    <a16:rowId xmlns:a16="http://schemas.microsoft.com/office/drawing/2014/main" val="1841340254"/>
                  </a:ext>
                </a:extLst>
              </a:tr>
              <a:tr h="301171">
                <a:tc>
                  <a:txBody>
                    <a:bodyPr/>
                    <a:lstStyle/>
                    <a:p>
                      <a:pPr algn="r" fontAlgn="t"/>
                      <a:r>
                        <a:rPr lang="en-GB" sz="1400" b="1">
                          <a:effectLst/>
                        </a:rPr>
                        <a:t>0.99</a:t>
                      </a:r>
                    </a:p>
                  </a:txBody>
                  <a:tcPr marL="49780" marR="49780" marT="49780" marB="49780">
                    <a:lnL>
                      <a:noFill/>
                    </a:lnL>
                    <a:lnR>
                      <a:noFill/>
                    </a:lnR>
                    <a:lnT w="6350" cap="flat" cmpd="sng" algn="ctr">
                      <a:solidFill>
                        <a:srgbClr val="DDDDDD"/>
                      </a:solidFill>
                      <a:prstDash val="solid"/>
                      <a:round/>
                      <a:headEnd type="none" w="med" len="med"/>
                      <a:tailEnd type="none" w="med" len="med"/>
                    </a:lnT>
                    <a:lnB>
                      <a:noFill/>
                    </a:lnB>
                    <a:solidFill>
                      <a:schemeClr val="bg1"/>
                    </a:solidFill>
                  </a:tcPr>
                </a:tc>
                <a:tc>
                  <a:txBody>
                    <a:bodyPr/>
                    <a:lstStyle/>
                    <a:p>
                      <a:pPr algn="r" fontAlgn="t"/>
                      <a:r>
                        <a:rPr lang="en-GB" sz="1400" b="1">
                          <a:effectLst/>
                        </a:rPr>
                        <a:t>99.00</a:t>
                      </a:r>
                    </a:p>
                  </a:txBody>
                  <a:tcPr marL="49780" marR="49780" marT="49780" marB="49780">
                    <a:lnL>
                      <a:noFill/>
                    </a:lnL>
                    <a:lnR>
                      <a:noFill/>
                    </a:lnR>
                    <a:lnT w="6350" cap="flat" cmpd="sng" algn="ctr">
                      <a:solidFill>
                        <a:srgbClr val="DDDDDD"/>
                      </a:solidFill>
                      <a:prstDash val="solid"/>
                      <a:round/>
                      <a:headEnd type="none" w="med" len="med"/>
                      <a:tailEnd type="none" w="med" len="med"/>
                    </a:lnT>
                    <a:lnB>
                      <a:noFill/>
                    </a:lnB>
                    <a:solidFill>
                      <a:schemeClr val="bg1"/>
                    </a:solidFill>
                  </a:tcPr>
                </a:tc>
                <a:tc>
                  <a:txBody>
                    <a:bodyPr/>
                    <a:lstStyle/>
                    <a:p>
                      <a:pPr algn="r" fontAlgn="t"/>
                      <a:r>
                        <a:rPr lang="en-GB" sz="1400" b="1" dirty="0">
                          <a:effectLst/>
                        </a:rPr>
                        <a:t>4.60</a:t>
                      </a:r>
                    </a:p>
                  </a:txBody>
                  <a:tcPr marL="49780" marR="49780" marT="49780" marB="49780">
                    <a:lnL>
                      <a:noFill/>
                    </a:lnL>
                    <a:lnR>
                      <a:noFill/>
                    </a:lnR>
                    <a:lnT w="6350" cap="flat" cmpd="sng" algn="ctr">
                      <a:solidFill>
                        <a:srgbClr val="DDDDDD"/>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2922544509"/>
                  </a:ext>
                </a:extLst>
              </a:tr>
            </a:tbl>
          </a:graphicData>
        </a:graphic>
      </p:graphicFrame>
    </p:spTree>
    <p:extLst>
      <p:ext uri="{BB962C8B-B14F-4D97-AF65-F5344CB8AC3E}">
        <p14:creationId xmlns:p14="http://schemas.microsoft.com/office/powerpoint/2010/main" val="4831834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368BD-5D6D-7C67-683D-849E17A9883A}"/>
              </a:ext>
            </a:extLst>
          </p:cNvPr>
          <p:cNvSpPr>
            <a:spLocks noGrp="1"/>
          </p:cNvSpPr>
          <p:nvPr>
            <p:ph type="title"/>
          </p:nvPr>
        </p:nvSpPr>
        <p:spPr/>
        <p:txBody>
          <a:bodyPr>
            <a:normAutofit fontScale="90000"/>
          </a:bodyPr>
          <a:lstStyle/>
          <a:p>
            <a:r>
              <a:rPr lang="en-GB" dirty="0"/>
              <a:t>Odds</a:t>
            </a:r>
          </a:p>
        </p:txBody>
      </p:sp>
      <p:sp>
        <p:nvSpPr>
          <p:cNvPr id="3" name="Content Placeholder 2">
            <a:extLst>
              <a:ext uri="{FF2B5EF4-FFF2-40B4-BE49-F238E27FC236}">
                <a16:creationId xmlns:a16="http://schemas.microsoft.com/office/drawing/2014/main" id="{F78FD272-59E9-E5A3-D7B5-69AB3FEF4357}"/>
              </a:ext>
            </a:extLst>
          </p:cNvPr>
          <p:cNvSpPr>
            <a:spLocks noGrp="1"/>
          </p:cNvSpPr>
          <p:nvPr>
            <p:ph idx="1"/>
          </p:nvPr>
        </p:nvSpPr>
        <p:spPr/>
        <p:txBody>
          <a:bodyPr>
            <a:normAutofit/>
          </a:bodyPr>
          <a:lstStyle/>
          <a:p>
            <a:r>
              <a:rPr lang="en-GB" sz="2800" dirty="0"/>
              <a:t>Suppose there is </a:t>
            </a:r>
            <a:r>
              <a:rPr lang="en-GB" sz="2800" b="1" dirty="0"/>
              <a:t>a 70% chance</a:t>
            </a:r>
            <a:r>
              <a:rPr lang="en-GB" sz="2800" dirty="0"/>
              <a:t> it will rain tomorrow</a:t>
            </a:r>
          </a:p>
          <a:p>
            <a:r>
              <a:rPr lang="en-GB" sz="2800" dirty="0"/>
              <a:t>Probability it </a:t>
            </a:r>
            <a:r>
              <a:rPr lang="en-GB" sz="2800" b="1" dirty="0"/>
              <a:t>will</a:t>
            </a:r>
            <a:r>
              <a:rPr lang="en-GB" sz="2800" dirty="0"/>
              <a:t> rain is </a:t>
            </a:r>
            <a:r>
              <a:rPr lang="en-GB" sz="2800" b="1" dirty="0"/>
              <a:t>p = 0.7</a:t>
            </a:r>
          </a:p>
          <a:p>
            <a:r>
              <a:rPr lang="en-GB" sz="2800" dirty="0"/>
              <a:t>Probability it </a:t>
            </a:r>
            <a:r>
              <a:rPr lang="en-GB" sz="2800" b="1" dirty="0"/>
              <a:t>won’t</a:t>
            </a:r>
            <a:r>
              <a:rPr lang="en-GB" sz="2800" dirty="0"/>
              <a:t> rain is </a:t>
            </a:r>
            <a:r>
              <a:rPr lang="en-GB" sz="2800" b="1" dirty="0"/>
              <a:t>1 − p = 0.3</a:t>
            </a:r>
          </a:p>
          <a:p>
            <a:r>
              <a:rPr lang="en-GB" sz="2800" b="1" dirty="0"/>
              <a:t>Odds</a:t>
            </a:r>
            <a:r>
              <a:rPr lang="en-GB" sz="2800" dirty="0"/>
              <a:t> it </a:t>
            </a:r>
            <a:r>
              <a:rPr lang="en-GB" sz="2800" b="1" dirty="0"/>
              <a:t>will</a:t>
            </a:r>
            <a:r>
              <a:rPr lang="en-GB" sz="2800" dirty="0"/>
              <a:t> rain are </a:t>
            </a:r>
            <a:r>
              <a:rPr lang="en-GB" sz="2800" b="1" dirty="0"/>
              <a:t>7 to 3</a:t>
            </a:r>
            <a:r>
              <a:rPr lang="en-GB" sz="2800" dirty="0"/>
              <a:t>, </a:t>
            </a:r>
            <a:r>
              <a:rPr lang="en-GB" sz="2800" b="1" dirty="0"/>
              <a:t>7:3</a:t>
            </a:r>
            <a:r>
              <a:rPr lang="en-GB" sz="2800" dirty="0"/>
              <a:t>, </a:t>
            </a:r>
            <a:r>
              <a:rPr lang="en-GB" sz="2800" b="1" dirty="0"/>
              <a:t>0.7/0.3 ≈ 2.33 </a:t>
            </a:r>
          </a:p>
        </p:txBody>
      </p:sp>
      <p:sp>
        <p:nvSpPr>
          <p:cNvPr id="4" name="Footer Placeholder 3">
            <a:extLst>
              <a:ext uri="{FF2B5EF4-FFF2-40B4-BE49-F238E27FC236}">
                <a16:creationId xmlns:a16="http://schemas.microsoft.com/office/drawing/2014/main" id="{26FD138A-2C42-8DA1-93DE-C9324C77AE4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A2AAFC5-A933-3750-54A9-59A6E26E7F8E}"/>
              </a:ext>
            </a:extLst>
          </p:cNvPr>
          <p:cNvSpPr>
            <a:spLocks noGrp="1"/>
          </p:cNvSpPr>
          <p:nvPr>
            <p:ph type="sldNum" sz="quarter" idx="12"/>
          </p:nvPr>
        </p:nvSpPr>
        <p:spPr/>
        <p:txBody>
          <a:bodyPr/>
          <a:lstStyle/>
          <a:p>
            <a:r>
              <a:rPr lang="en-US"/>
              <a:t>Slide </a:t>
            </a:r>
            <a:fld id="{C5EF2332-01BF-834F-8236-50238282D533}" type="slidenum">
              <a:rPr lang="en-US" smtClean="0"/>
              <a:pPr/>
              <a:t>33</a:t>
            </a:fld>
            <a:endParaRPr lang="en-US" dirty="0"/>
          </a:p>
        </p:txBody>
      </p:sp>
    </p:spTree>
    <p:extLst>
      <p:ext uri="{BB962C8B-B14F-4D97-AF65-F5344CB8AC3E}">
        <p14:creationId xmlns:p14="http://schemas.microsoft.com/office/powerpoint/2010/main" val="8720786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C35E3-7A94-3F06-8310-D0F46BEF356D}"/>
              </a:ext>
            </a:extLst>
          </p:cNvPr>
          <p:cNvSpPr>
            <a:spLocks noGrp="1"/>
          </p:cNvSpPr>
          <p:nvPr>
            <p:ph type="title"/>
          </p:nvPr>
        </p:nvSpPr>
        <p:spPr/>
        <p:txBody>
          <a:bodyPr>
            <a:normAutofit fontScale="90000"/>
          </a:bodyPr>
          <a:lstStyle/>
          <a:p>
            <a:r>
              <a:rPr lang="en-GB" dirty="0"/>
              <a:t>Are teenagers getting enough sleep?</a:t>
            </a:r>
          </a:p>
        </p:txBody>
      </p:sp>
      <p:sp>
        <p:nvSpPr>
          <p:cNvPr id="3" name="Content Placeholder 2">
            <a:extLst>
              <a:ext uri="{FF2B5EF4-FFF2-40B4-BE49-F238E27FC236}">
                <a16:creationId xmlns:a16="http://schemas.microsoft.com/office/drawing/2014/main" id="{3BD56D62-5C0B-7A9C-9B55-CCC499478813}"/>
              </a:ext>
            </a:extLst>
          </p:cNvPr>
          <p:cNvSpPr>
            <a:spLocks noGrp="1"/>
          </p:cNvSpPr>
          <p:nvPr>
            <p:ph idx="1"/>
          </p:nvPr>
        </p:nvSpPr>
        <p:spPr>
          <a:xfrm>
            <a:off x="457200" y="637953"/>
            <a:ext cx="8033657" cy="4222937"/>
          </a:xfrm>
        </p:spPr>
        <p:txBody>
          <a:bodyPr>
            <a:normAutofit/>
          </a:bodyPr>
          <a:lstStyle/>
          <a:p>
            <a:endParaRPr lang="en-GB" dirty="0"/>
          </a:p>
          <a:p>
            <a:endParaRPr lang="en-GB" dirty="0"/>
          </a:p>
          <a:p>
            <a:endParaRPr lang="en-GB" dirty="0"/>
          </a:p>
          <a:p>
            <a:endParaRPr lang="en-GB" dirty="0"/>
          </a:p>
          <a:p>
            <a:endParaRPr lang="en-GB" dirty="0"/>
          </a:p>
          <a:p>
            <a:pPr marL="0" indent="0">
              <a:buNone/>
            </a:pPr>
            <a:endParaRPr lang="en-GB" dirty="0"/>
          </a:p>
          <a:p>
            <a:r>
              <a:rPr lang="en-GB" sz="2400" dirty="0"/>
              <a:t>P(7+ hours of sleep) = P(Y=1) = p = 0.664</a:t>
            </a:r>
          </a:p>
          <a:p>
            <a:r>
              <a:rPr lang="en-GB" sz="2400" dirty="0"/>
              <a:t>P(&lt; 7 hours of sleep)=P(Y=0) = 1−p = 0.336</a:t>
            </a:r>
          </a:p>
          <a:p>
            <a:r>
              <a:rPr lang="en-GB" sz="2400" dirty="0"/>
              <a:t>P(odds of 7+ hours of sleep) = 0.664/0.336 = 1.976</a:t>
            </a:r>
          </a:p>
        </p:txBody>
      </p:sp>
      <p:sp>
        <p:nvSpPr>
          <p:cNvPr id="4" name="Footer Placeholder 3">
            <a:extLst>
              <a:ext uri="{FF2B5EF4-FFF2-40B4-BE49-F238E27FC236}">
                <a16:creationId xmlns:a16="http://schemas.microsoft.com/office/drawing/2014/main" id="{4EBF9B4D-BA86-CBB3-B88E-273DE97F670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ED5F048-2D60-A2B9-4E15-7BB6DADEF0EE}"/>
              </a:ext>
            </a:extLst>
          </p:cNvPr>
          <p:cNvSpPr>
            <a:spLocks noGrp="1"/>
          </p:cNvSpPr>
          <p:nvPr>
            <p:ph type="sldNum" sz="quarter" idx="12"/>
          </p:nvPr>
        </p:nvSpPr>
        <p:spPr/>
        <p:txBody>
          <a:bodyPr/>
          <a:lstStyle/>
          <a:p>
            <a:r>
              <a:rPr lang="en-US"/>
              <a:t>Slide </a:t>
            </a:r>
            <a:fld id="{C5EF2332-01BF-834F-8236-50238282D533}" type="slidenum">
              <a:rPr lang="en-US" smtClean="0"/>
              <a:pPr/>
              <a:t>34</a:t>
            </a:fld>
            <a:endParaRPr lang="en-US" dirty="0"/>
          </a:p>
        </p:txBody>
      </p:sp>
      <p:pic>
        <p:nvPicPr>
          <p:cNvPr id="8" name="Picture 7">
            <a:extLst>
              <a:ext uri="{FF2B5EF4-FFF2-40B4-BE49-F238E27FC236}">
                <a16:creationId xmlns:a16="http://schemas.microsoft.com/office/drawing/2014/main" id="{B9E3887F-EF8F-98D2-076B-2550A53824DE}"/>
              </a:ext>
            </a:extLst>
          </p:cNvPr>
          <p:cNvPicPr>
            <a:picLocks noChangeAspect="1"/>
          </p:cNvPicPr>
          <p:nvPr/>
        </p:nvPicPr>
        <p:blipFill>
          <a:blip r:embed="rId3"/>
          <a:stretch>
            <a:fillRect/>
          </a:stretch>
        </p:blipFill>
        <p:spPr>
          <a:xfrm>
            <a:off x="2353019" y="1143405"/>
            <a:ext cx="3507850" cy="1428345"/>
          </a:xfrm>
          <a:prstGeom prst="rect">
            <a:avLst/>
          </a:prstGeom>
        </p:spPr>
      </p:pic>
    </p:spTree>
    <p:extLst>
      <p:ext uri="{BB962C8B-B14F-4D97-AF65-F5344CB8AC3E}">
        <p14:creationId xmlns:p14="http://schemas.microsoft.com/office/powerpoint/2010/main" val="17191504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3EC0-1FE2-3FC4-4CB9-DF85B70CC9C1}"/>
              </a:ext>
            </a:extLst>
          </p:cNvPr>
          <p:cNvSpPr>
            <a:spLocks noGrp="1"/>
          </p:cNvSpPr>
          <p:nvPr>
            <p:ph type="ctrTitle"/>
          </p:nvPr>
        </p:nvSpPr>
        <p:spPr/>
        <p:txBody>
          <a:bodyPr/>
          <a:lstStyle/>
          <a:p>
            <a:r>
              <a:rPr lang="en-GB" dirty="0"/>
              <a:t>Logistic regression: application</a:t>
            </a:r>
          </a:p>
        </p:txBody>
      </p:sp>
    </p:spTree>
    <p:extLst>
      <p:ext uri="{BB962C8B-B14F-4D97-AF65-F5344CB8AC3E}">
        <p14:creationId xmlns:p14="http://schemas.microsoft.com/office/powerpoint/2010/main" val="17669928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BE8FA9-0E0B-F9A0-BD57-19AD7C605FDC}"/>
              </a:ext>
            </a:extLst>
          </p:cNvPr>
          <p:cNvSpPr>
            <a:spLocks noGrp="1"/>
          </p:cNvSpPr>
          <p:nvPr>
            <p:ph type="title"/>
          </p:nvPr>
        </p:nvSpPr>
        <p:spPr/>
        <p:txBody>
          <a:bodyPr>
            <a:normAutofit fontScale="90000"/>
          </a:bodyPr>
          <a:lstStyle/>
          <a:p>
            <a:r>
              <a:rPr lang="en-GB" b="1" i="0" dirty="0">
                <a:solidFill>
                  <a:srgbClr val="071A31"/>
                </a:solidFill>
                <a:effectLst/>
                <a:latin typeface="Source Sans Pro" panose="020B0503030403020204" pitchFamily="34" charset="0"/>
              </a:rPr>
              <a:t>How does education relate to social trust?</a:t>
            </a:r>
            <a:endParaRPr lang="en-GB" dirty="0"/>
          </a:p>
        </p:txBody>
      </p:sp>
      <p:sp>
        <p:nvSpPr>
          <p:cNvPr id="5" name="Content Placeholder 4">
            <a:extLst>
              <a:ext uri="{FF2B5EF4-FFF2-40B4-BE49-F238E27FC236}">
                <a16:creationId xmlns:a16="http://schemas.microsoft.com/office/drawing/2014/main" id="{54347048-2C3E-9BB3-961B-695230B4C087}"/>
              </a:ext>
            </a:extLst>
          </p:cNvPr>
          <p:cNvSpPr>
            <a:spLocks noGrp="1"/>
          </p:cNvSpPr>
          <p:nvPr>
            <p:ph idx="1"/>
          </p:nvPr>
        </p:nvSpPr>
        <p:spPr/>
        <p:txBody>
          <a:bodyPr>
            <a:normAutofit fontScale="92500" lnSpcReduction="10000"/>
          </a:bodyPr>
          <a:lstStyle/>
          <a:p>
            <a:r>
              <a:rPr lang="en-GB" dirty="0"/>
              <a:t>Application reading:</a:t>
            </a:r>
          </a:p>
          <a:p>
            <a:pPr marL="0" indent="0">
              <a:buNone/>
            </a:pPr>
            <a:endParaRPr lang="en-GB" dirty="0"/>
          </a:p>
          <a:p>
            <a:pPr marL="896938" indent="-539750">
              <a:buNone/>
            </a:pPr>
            <a:r>
              <a:rPr lang="en-GB" b="0" i="0" dirty="0">
                <a:solidFill>
                  <a:srgbClr val="373A3C"/>
                </a:solidFill>
                <a:effectLst/>
                <a:latin typeface="Source Sans Pro" panose="020B0503030403020204" pitchFamily="34" charset="0"/>
              </a:rPr>
              <a:t>Wu, Cary. 2021. “Education and Social Trust in Global Perspective.” </a:t>
            </a:r>
            <a:r>
              <a:rPr lang="en-GB" b="0" i="1" dirty="0">
                <a:solidFill>
                  <a:srgbClr val="373A3C"/>
                </a:solidFill>
                <a:effectLst/>
                <a:latin typeface="Source Sans Pro" panose="020B0503030403020204" pitchFamily="34" charset="0"/>
              </a:rPr>
              <a:t>Sociological Perspectives</a:t>
            </a:r>
            <a:r>
              <a:rPr lang="en-GB" b="0" i="0" dirty="0">
                <a:solidFill>
                  <a:srgbClr val="373A3C"/>
                </a:solidFill>
                <a:effectLst/>
                <a:latin typeface="Source Sans Pro" panose="020B0503030403020204" pitchFamily="34" charset="0"/>
              </a:rPr>
              <a:t> 64 (6): 1166–86. </a:t>
            </a:r>
            <a:r>
              <a:rPr lang="en-GB" b="0" i="0" u="none" strike="noStrike" dirty="0">
                <a:solidFill>
                  <a:srgbClr val="16686F"/>
                </a:solidFill>
                <a:effectLst/>
                <a:latin typeface="Source Sans Pro" panose="020B0503030403020204" pitchFamily="34" charset="0"/>
                <a:hlinkClick r:id="rId2"/>
              </a:rPr>
              <a:t>https://doi.org/10.1177/0731121421990045</a:t>
            </a:r>
            <a:r>
              <a:rPr lang="en-GB" b="0" i="0" dirty="0">
                <a:solidFill>
                  <a:srgbClr val="373A3C"/>
                </a:solidFill>
                <a:effectLst/>
                <a:latin typeface="Source Sans Pro" panose="020B0503030403020204" pitchFamily="34" charset="0"/>
              </a:rPr>
              <a:t>.</a:t>
            </a:r>
          </a:p>
          <a:p>
            <a:pPr marL="0" indent="0">
              <a:buNone/>
            </a:pPr>
            <a:endParaRPr lang="en-GB" dirty="0">
              <a:solidFill>
                <a:srgbClr val="373A3C"/>
              </a:solidFill>
              <a:latin typeface="Source Sans Pro" panose="020B0503030403020204" pitchFamily="34" charset="0"/>
            </a:endParaRPr>
          </a:p>
          <a:p>
            <a:r>
              <a:rPr lang="en-GB" b="0" i="0" dirty="0">
                <a:solidFill>
                  <a:srgbClr val="373A3C"/>
                </a:solidFill>
                <a:effectLst/>
                <a:latin typeface="Source Sans Pro" panose="020B0503030403020204" pitchFamily="34" charset="0"/>
              </a:rPr>
              <a:t> “there is a strong and positive relation between education level and trust”. </a:t>
            </a:r>
          </a:p>
          <a:p>
            <a:r>
              <a:rPr lang="en-GB" b="0" i="0" dirty="0">
                <a:solidFill>
                  <a:srgbClr val="373A3C"/>
                </a:solidFill>
                <a:effectLst/>
                <a:latin typeface="Source Sans Pro" panose="020B0503030403020204" pitchFamily="34" charset="0"/>
              </a:rPr>
              <a:t>However, “several studies have shown that education might yield differential impacts on trust in different societies. In Sweden, Sven </a:t>
            </a:r>
            <a:r>
              <a:rPr lang="en-GB" b="0" i="0" dirty="0" err="1">
                <a:solidFill>
                  <a:srgbClr val="373A3C"/>
                </a:solidFill>
                <a:effectLst/>
                <a:latin typeface="Source Sans Pro" panose="020B0503030403020204" pitchFamily="34" charset="0"/>
              </a:rPr>
              <a:t>Oskarsson</a:t>
            </a:r>
            <a:r>
              <a:rPr lang="en-GB" b="0" i="0" dirty="0">
                <a:solidFill>
                  <a:srgbClr val="373A3C"/>
                </a:solidFill>
                <a:effectLst/>
                <a:latin typeface="Source Sans Pro" panose="020B0503030403020204" pitchFamily="34" charset="0"/>
              </a:rPr>
              <a:t> et al. (2017) show that education has little impact on trust. In China, Cary Wu and </a:t>
            </a:r>
            <a:r>
              <a:rPr lang="en-GB" b="0" i="0" dirty="0" err="1">
                <a:solidFill>
                  <a:srgbClr val="373A3C"/>
                </a:solidFill>
                <a:effectLst/>
                <a:latin typeface="Source Sans Pro" panose="020B0503030403020204" pitchFamily="34" charset="0"/>
              </a:rPr>
              <a:t>Zhilei</a:t>
            </a:r>
            <a:r>
              <a:rPr lang="en-GB" b="0" i="0" dirty="0">
                <a:solidFill>
                  <a:srgbClr val="373A3C"/>
                </a:solidFill>
                <a:effectLst/>
                <a:latin typeface="Source Sans Pro" panose="020B0503030403020204" pitchFamily="34" charset="0"/>
              </a:rPr>
              <a:t> Shi (2020) suggest that education has a negative impact on people’s trust. Several cross-national studies have also shown that the education and trust association can vary from positive to negative depending on the specific institutional contexts …”</a:t>
            </a:r>
            <a:endParaRPr lang="en-GB" dirty="0"/>
          </a:p>
        </p:txBody>
      </p:sp>
    </p:spTree>
    <p:extLst>
      <p:ext uri="{BB962C8B-B14F-4D97-AF65-F5344CB8AC3E}">
        <p14:creationId xmlns:p14="http://schemas.microsoft.com/office/powerpoint/2010/main" val="18875681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BE8FA9-0E0B-F9A0-BD57-19AD7C605FDC}"/>
              </a:ext>
            </a:extLst>
          </p:cNvPr>
          <p:cNvSpPr>
            <a:spLocks noGrp="1"/>
          </p:cNvSpPr>
          <p:nvPr>
            <p:ph type="title"/>
          </p:nvPr>
        </p:nvSpPr>
        <p:spPr/>
        <p:txBody>
          <a:bodyPr>
            <a:normAutofit fontScale="90000"/>
          </a:bodyPr>
          <a:lstStyle/>
          <a:p>
            <a:r>
              <a:rPr lang="en-GB" b="1" i="0" dirty="0">
                <a:solidFill>
                  <a:srgbClr val="071A31"/>
                </a:solidFill>
                <a:effectLst/>
                <a:latin typeface="Source Sans Pro" panose="020B0503030403020204" pitchFamily="34" charset="0"/>
              </a:rPr>
              <a:t>How does education relate to social trust?</a:t>
            </a:r>
            <a:endParaRPr lang="en-GB" dirty="0"/>
          </a:p>
        </p:txBody>
      </p:sp>
      <p:sp>
        <p:nvSpPr>
          <p:cNvPr id="5" name="Content Placeholder 4">
            <a:extLst>
              <a:ext uri="{FF2B5EF4-FFF2-40B4-BE49-F238E27FC236}">
                <a16:creationId xmlns:a16="http://schemas.microsoft.com/office/drawing/2014/main" id="{54347048-2C3E-9BB3-961B-695230B4C087}"/>
              </a:ext>
            </a:extLst>
          </p:cNvPr>
          <p:cNvSpPr>
            <a:spLocks noGrp="1"/>
          </p:cNvSpPr>
          <p:nvPr>
            <p:ph idx="1"/>
          </p:nvPr>
        </p:nvSpPr>
        <p:spPr/>
        <p:txBody>
          <a:bodyPr>
            <a:normAutofit fontScale="92500" lnSpcReduction="20000"/>
          </a:bodyPr>
          <a:lstStyle/>
          <a:p>
            <a:r>
              <a:rPr lang="en-GB" dirty="0"/>
              <a:t>Methods:</a:t>
            </a:r>
          </a:p>
          <a:p>
            <a:pPr lvl="1"/>
            <a:r>
              <a:rPr lang="en-GB" b="0" i="0" dirty="0">
                <a:solidFill>
                  <a:srgbClr val="747A7F"/>
                </a:solidFill>
                <a:effectLst/>
                <a:latin typeface="Source Sans Pro" panose="020B0503030403020204" pitchFamily="34" charset="0"/>
              </a:rPr>
              <a:t>“For the WVS, I use the standard survey item asking, </a:t>
            </a:r>
            <a:r>
              <a:rPr lang="en-GB" b="1" i="0" dirty="0">
                <a:solidFill>
                  <a:srgbClr val="747A7F"/>
                </a:solidFill>
                <a:effectLst/>
                <a:latin typeface="Source Sans Pro" panose="020B0503030403020204" pitchFamily="34" charset="0"/>
              </a:rPr>
              <a:t>“Generally speaking, would you say that most people can be trusted or that you can’t be too careful in dealing with people?” (Rosenberg 1956). </a:t>
            </a:r>
            <a:r>
              <a:rPr lang="en-GB" b="0" i="0" dirty="0">
                <a:solidFill>
                  <a:srgbClr val="747A7F"/>
                </a:solidFill>
                <a:effectLst/>
                <a:latin typeface="Source Sans Pro" panose="020B0503030403020204" pitchFamily="34" charset="0"/>
              </a:rPr>
              <a:t>The variable is coded on a 0 to 1 scale, with </a:t>
            </a:r>
            <a:r>
              <a:rPr lang="en-GB" b="1" i="0" dirty="0">
                <a:solidFill>
                  <a:srgbClr val="747A7F"/>
                </a:solidFill>
                <a:effectLst/>
                <a:latin typeface="Source Sans Pro" panose="020B0503030403020204" pitchFamily="34" charset="0"/>
              </a:rPr>
              <a:t>1 corresponding to high levels of trust</a:t>
            </a:r>
            <a:r>
              <a:rPr lang="en-GB" b="0" i="0" dirty="0">
                <a:solidFill>
                  <a:srgbClr val="747A7F"/>
                </a:solidFill>
                <a:effectLst/>
                <a:latin typeface="Source Sans Pro" panose="020B0503030403020204" pitchFamily="34" charset="0"/>
              </a:rPr>
              <a:t>.” (p. 1170) </a:t>
            </a:r>
          </a:p>
          <a:p>
            <a:pPr lvl="1"/>
            <a:r>
              <a:rPr lang="en-GB" b="0" i="0" dirty="0">
                <a:solidFill>
                  <a:srgbClr val="747A7F"/>
                </a:solidFill>
                <a:effectLst/>
                <a:latin typeface="Source Sans Pro" panose="020B0503030403020204" pitchFamily="34" charset="0"/>
              </a:rPr>
              <a:t>“For the WVS, I measure </a:t>
            </a:r>
            <a:r>
              <a:rPr lang="en-GB" b="1" i="0" dirty="0">
                <a:solidFill>
                  <a:srgbClr val="747A7F"/>
                </a:solidFill>
                <a:effectLst/>
                <a:latin typeface="Source Sans Pro" panose="020B0503030403020204" pitchFamily="34" charset="0"/>
              </a:rPr>
              <a:t>educational attainment </a:t>
            </a:r>
            <a:r>
              <a:rPr lang="en-GB" b="0" i="0" dirty="0">
                <a:solidFill>
                  <a:srgbClr val="747A7F"/>
                </a:solidFill>
                <a:effectLst/>
                <a:latin typeface="Source Sans Pro" panose="020B0503030403020204" pitchFamily="34" charset="0"/>
              </a:rPr>
              <a:t>using respondents’ highest education level attained with eight categories, namely, 1 = no formal education or inadequately completed elementary education, 2 = completed (compulsory) elementary education, 3 = incomplete secondary school: technical/vocational, 4 = complete secondary school: technical/vocational, 5 = incomplete secondary: university, 6 = complete secondary: university, 7 = some university without degree, and 8 = university with degree/higher education. In some analyses, I treat education as a categorical variable. To reduce the number of categories, I recode respondents’ education into Primary, Secondary, Post-secondary, and Tertiary. This is also consistent with the most recent wave of the WVS coding” (p. 1171) </a:t>
            </a:r>
          </a:p>
          <a:p>
            <a:pPr lvl="1"/>
            <a:r>
              <a:rPr lang="en-GB" b="0" i="0" dirty="0">
                <a:solidFill>
                  <a:srgbClr val="747A7F"/>
                </a:solidFill>
                <a:effectLst/>
                <a:latin typeface="Source Sans Pro" panose="020B0503030403020204" pitchFamily="34" charset="0"/>
              </a:rPr>
              <a:t>“I also </a:t>
            </a:r>
            <a:r>
              <a:rPr lang="en-GB" b="1" i="0" dirty="0">
                <a:solidFill>
                  <a:srgbClr val="747A7F"/>
                </a:solidFill>
                <a:effectLst/>
                <a:latin typeface="Source Sans Pro" panose="020B0503030403020204" pitchFamily="34" charset="0"/>
              </a:rPr>
              <a:t>control for relevant demographic covariates </a:t>
            </a:r>
            <a:r>
              <a:rPr lang="en-GB" b="0" i="0" dirty="0">
                <a:solidFill>
                  <a:srgbClr val="747A7F"/>
                </a:solidFill>
                <a:effectLst/>
                <a:latin typeface="Source Sans Pro" panose="020B0503030403020204" pitchFamily="34" charset="0"/>
              </a:rPr>
              <a:t>such as </a:t>
            </a:r>
            <a:r>
              <a:rPr lang="en-GB" b="1" i="0" dirty="0">
                <a:solidFill>
                  <a:srgbClr val="747A7F"/>
                </a:solidFill>
                <a:effectLst/>
                <a:latin typeface="Source Sans Pro" panose="020B0503030403020204" pitchFamily="34" charset="0"/>
              </a:rPr>
              <a:t>gender</a:t>
            </a:r>
            <a:r>
              <a:rPr lang="en-GB" b="0" i="0" dirty="0">
                <a:solidFill>
                  <a:srgbClr val="747A7F"/>
                </a:solidFill>
                <a:effectLst/>
                <a:latin typeface="Source Sans Pro" panose="020B0503030403020204" pitchFamily="34" charset="0"/>
              </a:rPr>
              <a:t>, </a:t>
            </a:r>
            <a:r>
              <a:rPr lang="en-GB" b="1" i="0" dirty="0">
                <a:solidFill>
                  <a:srgbClr val="747A7F"/>
                </a:solidFill>
                <a:effectLst/>
                <a:latin typeface="Source Sans Pro" panose="020B0503030403020204" pitchFamily="34" charset="0"/>
              </a:rPr>
              <a:t>age</a:t>
            </a:r>
            <a:r>
              <a:rPr lang="en-GB" b="0" i="0" dirty="0">
                <a:solidFill>
                  <a:srgbClr val="747A7F"/>
                </a:solidFill>
                <a:effectLst/>
                <a:latin typeface="Source Sans Pro" panose="020B0503030403020204" pitchFamily="34" charset="0"/>
              </a:rPr>
              <a:t>, </a:t>
            </a:r>
            <a:r>
              <a:rPr lang="en-GB" b="1" i="0" dirty="0">
                <a:solidFill>
                  <a:srgbClr val="747A7F"/>
                </a:solidFill>
                <a:effectLst/>
                <a:latin typeface="Source Sans Pro" panose="020B0503030403020204" pitchFamily="34" charset="0"/>
              </a:rPr>
              <a:t>income</a:t>
            </a:r>
            <a:r>
              <a:rPr lang="en-GB" b="0" i="0" dirty="0">
                <a:solidFill>
                  <a:srgbClr val="747A7F"/>
                </a:solidFill>
                <a:effectLst/>
                <a:latin typeface="Source Sans Pro" panose="020B0503030403020204" pitchFamily="34" charset="0"/>
              </a:rPr>
              <a:t>, </a:t>
            </a:r>
            <a:r>
              <a:rPr lang="en-GB" b="1" i="0" dirty="0">
                <a:solidFill>
                  <a:srgbClr val="747A7F"/>
                </a:solidFill>
                <a:effectLst/>
                <a:latin typeface="Source Sans Pro" panose="020B0503030403020204" pitchFamily="34" charset="0"/>
              </a:rPr>
              <a:t>marital status</a:t>
            </a:r>
            <a:r>
              <a:rPr lang="en-GB" b="0" i="0" dirty="0">
                <a:solidFill>
                  <a:srgbClr val="747A7F"/>
                </a:solidFill>
                <a:effectLst/>
                <a:latin typeface="Source Sans Pro" panose="020B0503030403020204" pitchFamily="34" charset="0"/>
              </a:rPr>
              <a:t>, and </a:t>
            </a:r>
            <a:r>
              <a:rPr lang="en-GB" b="1" i="0" dirty="0">
                <a:solidFill>
                  <a:srgbClr val="747A7F"/>
                </a:solidFill>
                <a:effectLst/>
                <a:latin typeface="Source Sans Pro" panose="020B0503030403020204" pitchFamily="34" charset="0"/>
              </a:rPr>
              <a:t>occupational</a:t>
            </a:r>
            <a:r>
              <a:rPr lang="en-GB" b="0" i="0" dirty="0">
                <a:solidFill>
                  <a:srgbClr val="747A7F"/>
                </a:solidFill>
                <a:effectLst/>
                <a:latin typeface="Source Sans Pro" panose="020B0503030403020204" pitchFamily="34" charset="0"/>
              </a:rPr>
              <a:t> </a:t>
            </a:r>
            <a:r>
              <a:rPr lang="en-GB" b="1" i="0" dirty="0">
                <a:solidFill>
                  <a:srgbClr val="747A7F"/>
                </a:solidFill>
                <a:effectLst/>
                <a:latin typeface="Source Sans Pro" panose="020B0503030403020204" pitchFamily="34" charset="0"/>
              </a:rPr>
              <a:t>status</a:t>
            </a:r>
            <a:r>
              <a:rPr lang="en-GB" b="0" i="0" dirty="0">
                <a:solidFill>
                  <a:srgbClr val="747A7F"/>
                </a:solidFill>
                <a:effectLst/>
                <a:latin typeface="Source Sans Pro" panose="020B0503030403020204" pitchFamily="34" charset="0"/>
              </a:rPr>
              <a:t> at the individual level” (p. 1172)</a:t>
            </a:r>
            <a:endParaRPr lang="en-GB" dirty="0">
              <a:solidFill>
                <a:srgbClr val="373A3C"/>
              </a:solidFill>
              <a:latin typeface="Source Sans Pro" panose="020B0503030403020204" pitchFamily="34" charset="0"/>
            </a:endParaRPr>
          </a:p>
          <a:p>
            <a:pPr marL="0" indent="0">
              <a:buNone/>
            </a:pPr>
            <a:endParaRPr lang="en-GB" dirty="0"/>
          </a:p>
        </p:txBody>
      </p:sp>
    </p:spTree>
    <p:extLst>
      <p:ext uri="{BB962C8B-B14F-4D97-AF65-F5344CB8AC3E}">
        <p14:creationId xmlns:p14="http://schemas.microsoft.com/office/powerpoint/2010/main" val="38932222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BE8FA9-0E0B-F9A0-BD57-19AD7C605FDC}"/>
              </a:ext>
            </a:extLst>
          </p:cNvPr>
          <p:cNvSpPr>
            <a:spLocks noGrp="1"/>
          </p:cNvSpPr>
          <p:nvPr>
            <p:ph type="title"/>
          </p:nvPr>
        </p:nvSpPr>
        <p:spPr/>
        <p:txBody>
          <a:bodyPr>
            <a:normAutofit fontScale="90000"/>
          </a:bodyPr>
          <a:lstStyle/>
          <a:p>
            <a:r>
              <a:rPr lang="en-GB" b="1" i="0" dirty="0">
                <a:solidFill>
                  <a:srgbClr val="071A31"/>
                </a:solidFill>
                <a:effectLst/>
                <a:latin typeface="Source Sans Pro" panose="020B0503030403020204" pitchFamily="34" charset="0"/>
              </a:rPr>
              <a:t>How does education relate to social trust?</a:t>
            </a:r>
            <a:endParaRPr lang="en-GB" dirty="0"/>
          </a:p>
        </p:txBody>
      </p:sp>
      <p:pic>
        <p:nvPicPr>
          <p:cNvPr id="3" name="Picture 2">
            <a:extLst>
              <a:ext uri="{FF2B5EF4-FFF2-40B4-BE49-F238E27FC236}">
                <a16:creationId xmlns:a16="http://schemas.microsoft.com/office/drawing/2014/main" id="{C6CC6DD4-F306-B490-0E2A-6B2F0B149656}"/>
              </a:ext>
            </a:extLst>
          </p:cNvPr>
          <p:cNvPicPr>
            <a:picLocks noChangeAspect="1"/>
          </p:cNvPicPr>
          <p:nvPr/>
        </p:nvPicPr>
        <p:blipFill>
          <a:blip r:embed="rId2"/>
          <a:stretch>
            <a:fillRect/>
          </a:stretch>
        </p:blipFill>
        <p:spPr>
          <a:xfrm>
            <a:off x="528670" y="1087978"/>
            <a:ext cx="8086660" cy="2177736"/>
          </a:xfrm>
          <a:prstGeom prst="rect">
            <a:avLst/>
          </a:prstGeom>
        </p:spPr>
      </p:pic>
    </p:spTree>
    <p:extLst>
      <p:ext uri="{BB962C8B-B14F-4D97-AF65-F5344CB8AC3E}">
        <p14:creationId xmlns:p14="http://schemas.microsoft.com/office/powerpoint/2010/main" val="24749380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BE8FA9-0E0B-F9A0-BD57-19AD7C605FDC}"/>
              </a:ext>
            </a:extLst>
          </p:cNvPr>
          <p:cNvSpPr>
            <a:spLocks noGrp="1"/>
          </p:cNvSpPr>
          <p:nvPr>
            <p:ph type="title"/>
          </p:nvPr>
        </p:nvSpPr>
        <p:spPr/>
        <p:txBody>
          <a:bodyPr>
            <a:normAutofit fontScale="90000"/>
          </a:bodyPr>
          <a:lstStyle/>
          <a:p>
            <a:r>
              <a:rPr lang="en-GB" b="1" i="0" dirty="0">
                <a:solidFill>
                  <a:srgbClr val="071A31"/>
                </a:solidFill>
                <a:effectLst/>
                <a:latin typeface="Source Sans Pro" panose="020B0503030403020204" pitchFamily="34" charset="0"/>
              </a:rPr>
              <a:t>How does education relate to social trust?</a:t>
            </a:r>
            <a:endParaRPr lang="en-GB" dirty="0"/>
          </a:p>
        </p:txBody>
      </p:sp>
      <p:pic>
        <p:nvPicPr>
          <p:cNvPr id="3" name="Picture 2">
            <a:extLst>
              <a:ext uri="{FF2B5EF4-FFF2-40B4-BE49-F238E27FC236}">
                <a16:creationId xmlns:a16="http://schemas.microsoft.com/office/drawing/2014/main" id="{F1A9688E-35DA-503A-3830-74DCDA7BF8CC}"/>
              </a:ext>
            </a:extLst>
          </p:cNvPr>
          <p:cNvPicPr>
            <a:picLocks noChangeAspect="1"/>
          </p:cNvPicPr>
          <p:nvPr/>
        </p:nvPicPr>
        <p:blipFill>
          <a:blip r:embed="rId2"/>
          <a:stretch>
            <a:fillRect/>
          </a:stretch>
        </p:blipFill>
        <p:spPr>
          <a:xfrm>
            <a:off x="457200" y="710565"/>
            <a:ext cx="8119454" cy="4096566"/>
          </a:xfrm>
          <a:prstGeom prst="rect">
            <a:avLst/>
          </a:prstGeom>
        </p:spPr>
      </p:pic>
    </p:spTree>
    <p:extLst>
      <p:ext uri="{BB962C8B-B14F-4D97-AF65-F5344CB8AC3E}">
        <p14:creationId xmlns:p14="http://schemas.microsoft.com/office/powerpoint/2010/main" val="4155516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36E0A5-A667-4777-AD4E-CB013CD2D656}"/>
              </a:ext>
            </a:extLst>
          </p:cNvPr>
          <p:cNvPicPr>
            <a:picLocks noChangeAspect="1"/>
          </p:cNvPicPr>
          <p:nvPr/>
        </p:nvPicPr>
        <p:blipFill>
          <a:blip r:embed="rId2"/>
          <a:stretch>
            <a:fillRect/>
          </a:stretch>
        </p:blipFill>
        <p:spPr>
          <a:xfrm>
            <a:off x="1039884" y="500720"/>
            <a:ext cx="7064232" cy="3923877"/>
          </a:xfrm>
          <a:prstGeom prst="rect">
            <a:avLst/>
          </a:prstGeom>
        </p:spPr>
      </p:pic>
    </p:spTree>
    <p:extLst>
      <p:ext uri="{BB962C8B-B14F-4D97-AF65-F5344CB8AC3E}">
        <p14:creationId xmlns:p14="http://schemas.microsoft.com/office/powerpoint/2010/main" val="33788673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BE8FA9-0E0B-F9A0-BD57-19AD7C605FDC}"/>
              </a:ext>
            </a:extLst>
          </p:cNvPr>
          <p:cNvSpPr>
            <a:spLocks noGrp="1"/>
          </p:cNvSpPr>
          <p:nvPr>
            <p:ph type="title"/>
          </p:nvPr>
        </p:nvSpPr>
        <p:spPr/>
        <p:txBody>
          <a:bodyPr>
            <a:normAutofit fontScale="90000"/>
          </a:bodyPr>
          <a:lstStyle/>
          <a:p>
            <a:r>
              <a:rPr lang="en-GB" b="1" i="0" dirty="0">
                <a:solidFill>
                  <a:srgbClr val="071A31"/>
                </a:solidFill>
                <a:effectLst/>
                <a:latin typeface="Source Sans Pro" panose="020B0503030403020204" pitchFamily="34" charset="0"/>
              </a:rPr>
              <a:t>How does education relate to social trust?</a:t>
            </a:r>
            <a:endParaRPr lang="en-GB" dirty="0"/>
          </a:p>
        </p:txBody>
      </p:sp>
      <p:pic>
        <p:nvPicPr>
          <p:cNvPr id="7170" name="Picture 2">
            <a:extLst>
              <a:ext uri="{FF2B5EF4-FFF2-40B4-BE49-F238E27FC236}">
                <a16:creationId xmlns:a16="http://schemas.microsoft.com/office/drawing/2014/main" id="{8E5364AB-1EC9-C2BF-B309-6D9EEC300B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4456" y="702434"/>
            <a:ext cx="4235087" cy="4235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9053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BE8FA9-0E0B-F9A0-BD57-19AD7C605FDC}"/>
              </a:ext>
            </a:extLst>
          </p:cNvPr>
          <p:cNvSpPr>
            <a:spLocks noGrp="1"/>
          </p:cNvSpPr>
          <p:nvPr>
            <p:ph type="title"/>
          </p:nvPr>
        </p:nvSpPr>
        <p:spPr/>
        <p:txBody>
          <a:bodyPr>
            <a:normAutofit fontScale="90000"/>
          </a:bodyPr>
          <a:lstStyle/>
          <a:p>
            <a:r>
              <a:rPr lang="en-GB" b="1" i="0" dirty="0">
                <a:solidFill>
                  <a:srgbClr val="071A31"/>
                </a:solidFill>
                <a:effectLst/>
                <a:latin typeface="Source Sans Pro" panose="020B0503030403020204" pitchFamily="34" charset="0"/>
              </a:rPr>
              <a:t>How does education relate to social trust?</a:t>
            </a:r>
            <a:endParaRPr lang="en-GB" dirty="0"/>
          </a:p>
        </p:txBody>
      </p:sp>
      <p:pic>
        <p:nvPicPr>
          <p:cNvPr id="9218" name="Picture 2">
            <a:extLst>
              <a:ext uri="{FF2B5EF4-FFF2-40B4-BE49-F238E27FC236}">
                <a16:creationId xmlns:a16="http://schemas.microsoft.com/office/drawing/2014/main" id="{B98ED646-8649-ED0D-EA96-37A6A3D87D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713" y="949234"/>
            <a:ext cx="3988287" cy="398828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8D4D2241-EF41-425E-99DD-6E8C91A0AE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7839" y="949234"/>
            <a:ext cx="3988287" cy="3988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0790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BE8FA9-0E0B-F9A0-BD57-19AD7C605FDC}"/>
              </a:ext>
            </a:extLst>
          </p:cNvPr>
          <p:cNvSpPr>
            <a:spLocks noGrp="1"/>
          </p:cNvSpPr>
          <p:nvPr>
            <p:ph type="title"/>
          </p:nvPr>
        </p:nvSpPr>
        <p:spPr/>
        <p:txBody>
          <a:bodyPr>
            <a:normAutofit fontScale="90000"/>
          </a:bodyPr>
          <a:lstStyle/>
          <a:p>
            <a:r>
              <a:rPr lang="en-GB" b="1" i="0" dirty="0">
                <a:solidFill>
                  <a:srgbClr val="071A31"/>
                </a:solidFill>
                <a:effectLst/>
                <a:latin typeface="Source Sans Pro" panose="020B0503030403020204" pitchFamily="34" charset="0"/>
              </a:rPr>
              <a:t>How does education relate to social trust?</a:t>
            </a:r>
            <a:endParaRPr lang="en-GB" dirty="0"/>
          </a:p>
        </p:txBody>
      </p:sp>
      <p:pic>
        <p:nvPicPr>
          <p:cNvPr id="10242" name="Picture 2">
            <a:extLst>
              <a:ext uri="{FF2B5EF4-FFF2-40B4-BE49-F238E27FC236}">
                <a16:creationId xmlns:a16="http://schemas.microsoft.com/office/drawing/2014/main" id="{93C9FFD6-6636-4C12-731C-FF3FE017D1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9586" y="630044"/>
            <a:ext cx="4307477" cy="4307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057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6AC57F-84B8-4EBA-BF2E-8B6FA5DB2493}"/>
              </a:ext>
            </a:extLst>
          </p:cNvPr>
          <p:cNvPicPr>
            <a:picLocks noChangeAspect="1"/>
          </p:cNvPicPr>
          <p:nvPr/>
        </p:nvPicPr>
        <p:blipFill>
          <a:blip r:embed="rId2"/>
          <a:stretch>
            <a:fillRect/>
          </a:stretch>
        </p:blipFill>
        <p:spPr>
          <a:xfrm>
            <a:off x="956933" y="569495"/>
            <a:ext cx="6890937" cy="3933183"/>
          </a:xfrm>
          <a:prstGeom prst="rect">
            <a:avLst/>
          </a:prstGeom>
        </p:spPr>
      </p:pic>
    </p:spTree>
    <p:extLst>
      <p:ext uri="{BB962C8B-B14F-4D97-AF65-F5344CB8AC3E}">
        <p14:creationId xmlns:p14="http://schemas.microsoft.com/office/powerpoint/2010/main" val="1532765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BEB49A-5429-48A8-95C1-B24396D0E3A2}"/>
              </a:ext>
            </a:extLst>
          </p:cNvPr>
          <p:cNvPicPr>
            <a:picLocks noChangeAspect="1"/>
          </p:cNvPicPr>
          <p:nvPr/>
        </p:nvPicPr>
        <p:blipFill>
          <a:blip r:embed="rId2"/>
          <a:stretch>
            <a:fillRect/>
          </a:stretch>
        </p:blipFill>
        <p:spPr>
          <a:xfrm>
            <a:off x="2258099" y="352340"/>
            <a:ext cx="4627804" cy="4211483"/>
          </a:xfrm>
          <a:prstGeom prst="rect">
            <a:avLst/>
          </a:prstGeom>
        </p:spPr>
      </p:pic>
      <p:sp>
        <p:nvSpPr>
          <p:cNvPr id="2" name="Rectangle 1">
            <a:extLst>
              <a:ext uri="{FF2B5EF4-FFF2-40B4-BE49-F238E27FC236}">
                <a16:creationId xmlns:a16="http://schemas.microsoft.com/office/drawing/2014/main" id="{4F50B46B-8322-447F-0DCD-D1879CC7CF44}"/>
              </a:ext>
            </a:extLst>
          </p:cNvPr>
          <p:cNvSpPr/>
          <p:nvPr/>
        </p:nvSpPr>
        <p:spPr>
          <a:xfrm>
            <a:off x="2617909" y="2795955"/>
            <a:ext cx="3804872" cy="138479"/>
          </a:xfrm>
          <a:prstGeom prst="rect">
            <a:avLst/>
          </a:prstGeom>
          <a:solidFill>
            <a:schemeClr val="accent1">
              <a:lumMod val="40000"/>
              <a:lumOff val="6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 name="Rectangle 3">
            <a:extLst>
              <a:ext uri="{FF2B5EF4-FFF2-40B4-BE49-F238E27FC236}">
                <a16:creationId xmlns:a16="http://schemas.microsoft.com/office/drawing/2014/main" id="{1D5E31A3-8F4C-F7D2-C1E1-D42EBB3385E4}"/>
              </a:ext>
            </a:extLst>
          </p:cNvPr>
          <p:cNvSpPr/>
          <p:nvPr/>
        </p:nvSpPr>
        <p:spPr>
          <a:xfrm>
            <a:off x="2617909" y="1809018"/>
            <a:ext cx="3804872" cy="433022"/>
          </a:xfrm>
          <a:prstGeom prst="rect">
            <a:avLst/>
          </a:prstGeom>
          <a:solidFill>
            <a:schemeClr val="accent1">
              <a:lumMod val="40000"/>
              <a:lumOff val="6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2733970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FD4CC3-91C0-4E6B-9630-2C764838DE25}"/>
              </a:ext>
            </a:extLst>
          </p:cNvPr>
          <p:cNvPicPr>
            <a:picLocks noChangeAspect="1"/>
          </p:cNvPicPr>
          <p:nvPr/>
        </p:nvPicPr>
        <p:blipFill>
          <a:blip r:embed="rId2"/>
          <a:stretch>
            <a:fillRect/>
          </a:stretch>
        </p:blipFill>
        <p:spPr>
          <a:xfrm>
            <a:off x="1452716" y="387840"/>
            <a:ext cx="6513201" cy="4200859"/>
          </a:xfrm>
          <a:prstGeom prst="rect">
            <a:avLst/>
          </a:prstGeom>
        </p:spPr>
      </p:pic>
      <p:sp>
        <p:nvSpPr>
          <p:cNvPr id="2" name="Rectangle 1">
            <a:extLst>
              <a:ext uri="{FF2B5EF4-FFF2-40B4-BE49-F238E27FC236}">
                <a16:creationId xmlns:a16="http://schemas.microsoft.com/office/drawing/2014/main" id="{751B29C2-35BA-2F91-1299-557830491E40}"/>
              </a:ext>
            </a:extLst>
          </p:cNvPr>
          <p:cNvSpPr/>
          <p:nvPr/>
        </p:nvSpPr>
        <p:spPr>
          <a:xfrm>
            <a:off x="1734285" y="4346804"/>
            <a:ext cx="6053503" cy="150463"/>
          </a:xfrm>
          <a:prstGeom prst="rect">
            <a:avLst/>
          </a:prstGeom>
          <a:solidFill>
            <a:schemeClr val="accent1">
              <a:lumMod val="40000"/>
              <a:lumOff val="6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 name="Rectangle 3">
            <a:extLst>
              <a:ext uri="{FF2B5EF4-FFF2-40B4-BE49-F238E27FC236}">
                <a16:creationId xmlns:a16="http://schemas.microsoft.com/office/drawing/2014/main" id="{CD52EFA8-9F1D-5BA9-2ACF-FA25870E2F12}"/>
              </a:ext>
            </a:extLst>
          </p:cNvPr>
          <p:cNvSpPr/>
          <p:nvPr/>
        </p:nvSpPr>
        <p:spPr>
          <a:xfrm rot="16200000">
            <a:off x="-268757" y="2494226"/>
            <a:ext cx="3827953" cy="178131"/>
          </a:xfrm>
          <a:prstGeom prst="rect">
            <a:avLst/>
          </a:prstGeom>
          <a:solidFill>
            <a:schemeClr val="accent1">
              <a:lumMod val="40000"/>
              <a:lumOff val="6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451471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AEA481-93EB-4F40-997B-E9DC84F52F5D}"/>
              </a:ext>
            </a:extLst>
          </p:cNvPr>
          <p:cNvPicPr>
            <a:picLocks noChangeAspect="1"/>
          </p:cNvPicPr>
          <p:nvPr/>
        </p:nvPicPr>
        <p:blipFill>
          <a:blip r:embed="rId3"/>
          <a:stretch>
            <a:fillRect/>
          </a:stretch>
        </p:blipFill>
        <p:spPr>
          <a:xfrm>
            <a:off x="926033" y="228012"/>
            <a:ext cx="7067346" cy="4482646"/>
          </a:xfrm>
          <a:prstGeom prst="rect">
            <a:avLst/>
          </a:prstGeom>
        </p:spPr>
      </p:pic>
      <p:sp>
        <p:nvSpPr>
          <p:cNvPr id="2" name="Rectangle 1">
            <a:extLst>
              <a:ext uri="{FF2B5EF4-FFF2-40B4-BE49-F238E27FC236}">
                <a16:creationId xmlns:a16="http://schemas.microsoft.com/office/drawing/2014/main" id="{19286C77-E247-3FB1-C870-135F1A5E6318}"/>
              </a:ext>
            </a:extLst>
          </p:cNvPr>
          <p:cNvSpPr/>
          <p:nvPr/>
        </p:nvSpPr>
        <p:spPr>
          <a:xfrm>
            <a:off x="1305466" y="3376247"/>
            <a:ext cx="1747472" cy="145073"/>
          </a:xfrm>
          <a:prstGeom prst="rect">
            <a:avLst/>
          </a:prstGeom>
          <a:solidFill>
            <a:schemeClr val="accent1">
              <a:lumMod val="40000"/>
              <a:lumOff val="6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 name="Oval 3">
            <a:extLst>
              <a:ext uri="{FF2B5EF4-FFF2-40B4-BE49-F238E27FC236}">
                <a16:creationId xmlns:a16="http://schemas.microsoft.com/office/drawing/2014/main" id="{BC961829-E211-F2A5-D9FF-10AE62374EE4}"/>
              </a:ext>
            </a:extLst>
          </p:cNvPr>
          <p:cNvSpPr/>
          <p:nvPr/>
        </p:nvSpPr>
        <p:spPr>
          <a:xfrm>
            <a:off x="4459708" y="3330088"/>
            <a:ext cx="1019907" cy="19123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 name="Oval 4">
            <a:extLst>
              <a:ext uri="{FF2B5EF4-FFF2-40B4-BE49-F238E27FC236}">
                <a16:creationId xmlns:a16="http://schemas.microsoft.com/office/drawing/2014/main" id="{BD83009A-E6DA-7FFE-F3FB-EE48054A0024}"/>
              </a:ext>
            </a:extLst>
          </p:cNvPr>
          <p:cNvSpPr/>
          <p:nvPr/>
        </p:nvSpPr>
        <p:spPr>
          <a:xfrm>
            <a:off x="2661680" y="3655403"/>
            <a:ext cx="1019907" cy="19123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cxnSp>
        <p:nvCxnSpPr>
          <p:cNvPr id="7" name="Straight Arrow Connector 6">
            <a:extLst>
              <a:ext uri="{FF2B5EF4-FFF2-40B4-BE49-F238E27FC236}">
                <a16:creationId xmlns:a16="http://schemas.microsoft.com/office/drawing/2014/main" id="{F82BCE24-CA10-2833-B151-4A14AA8C7BA3}"/>
              </a:ext>
            </a:extLst>
          </p:cNvPr>
          <p:cNvCxnSpPr>
            <a:stCxn id="4" idx="3"/>
            <a:endCxn id="5" idx="7"/>
          </p:cNvCxnSpPr>
          <p:nvPr/>
        </p:nvCxnSpPr>
        <p:spPr>
          <a:xfrm flipH="1">
            <a:off x="3532227" y="3493315"/>
            <a:ext cx="1076843" cy="1900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Callout: Line 7">
            <a:extLst>
              <a:ext uri="{FF2B5EF4-FFF2-40B4-BE49-F238E27FC236}">
                <a16:creationId xmlns:a16="http://schemas.microsoft.com/office/drawing/2014/main" id="{960163E1-580D-46D3-0FED-B5F13A8A6D29}"/>
              </a:ext>
            </a:extLst>
          </p:cNvPr>
          <p:cNvSpPr/>
          <p:nvPr/>
        </p:nvSpPr>
        <p:spPr>
          <a:xfrm>
            <a:off x="6310489" y="2710229"/>
            <a:ext cx="1682891" cy="534132"/>
          </a:xfrm>
          <a:prstGeom prst="borderCallout1">
            <a:avLst>
              <a:gd name="adj1" fmla="val 47918"/>
              <a:gd name="adj2" fmla="val -502"/>
              <a:gd name="adj3" fmla="val 127314"/>
              <a:gd name="adj4" fmla="val -5181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25" dirty="0">
                <a:solidFill>
                  <a:schemeClr val="tx1"/>
                </a:solidFill>
              </a:rPr>
              <a:t>p-value; very small; smaller than 0.001, and definitely smaller than 0.05 (for what it’s worth)</a:t>
            </a:r>
          </a:p>
        </p:txBody>
      </p:sp>
      <p:sp>
        <p:nvSpPr>
          <p:cNvPr id="9" name="Callout: Line 8">
            <a:extLst>
              <a:ext uri="{FF2B5EF4-FFF2-40B4-BE49-F238E27FC236}">
                <a16:creationId xmlns:a16="http://schemas.microsoft.com/office/drawing/2014/main" id="{D8ED418D-AE1F-BE5F-AF6A-961083E4672C}"/>
              </a:ext>
            </a:extLst>
          </p:cNvPr>
          <p:cNvSpPr/>
          <p:nvPr/>
        </p:nvSpPr>
        <p:spPr>
          <a:xfrm>
            <a:off x="4280565" y="2176097"/>
            <a:ext cx="1765054" cy="534132"/>
          </a:xfrm>
          <a:prstGeom prst="borderCallout1">
            <a:avLst>
              <a:gd name="adj1" fmla="val 47918"/>
              <a:gd name="adj2" fmla="val -502"/>
              <a:gd name="adj3" fmla="val 226233"/>
              <a:gd name="adj4" fmla="val -7120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25" dirty="0">
                <a:solidFill>
                  <a:schemeClr val="tx1"/>
                </a:solidFill>
              </a:rPr>
              <a:t>The “slope” coefficient; rather weak, but more years of education completed is associated with higher levels of social trust</a:t>
            </a:r>
          </a:p>
        </p:txBody>
      </p:sp>
      <p:cxnSp>
        <p:nvCxnSpPr>
          <p:cNvPr id="10" name="Straight Arrow Connector 9">
            <a:extLst>
              <a:ext uri="{FF2B5EF4-FFF2-40B4-BE49-F238E27FC236}">
                <a16:creationId xmlns:a16="http://schemas.microsoft.com/office/drawing/2014/main" id="{CCF38884-5CD1-B4E8-3381-AF93A2DFC30B}"/>
              </a:ext>
            </a:extLst>
          </p:cNvPr>
          <p:cNvCxnSpPr>
            <a:cxnSpLocks/>
          </p:cNvCxnSpPr>
          <p:nvPr/>
        </p:nvCxnSpPr>
        <p:spPr>
          <a:xfrm>
            <a:off x="4938888" y="3521320"/>
            <a:ext cx="402248" cy="9231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A90E23E5-E829-3C2E-7AE0-610D675C44ED}"/>
              </a:ext>
            </a:extLst>
          </p:cNvPr>
          <p:cNvSpPr/>
          <p:nvPr/>
        </p:nvSpPr>
        <p:spPr>
          <a:xfrm>
            <a:off x="5163091" y="4434582"/>
            <a:ext cx="795704" cy="19123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Rectangle 13">
            <a:extLst>
              <a:ext uri="{FF2B5EF4-FFF2-40B4-BE49-F238E27FC236}">
                <a16:creationId xmlns:a16="http://schemas.microsoft.com/office/drawing/2014/main" id="{D769E8BD-D0E5-D4CF-03FE-8DA55956DCF8}"/>
              </a:ext>
            </a:extLst>
          </p:cNvPr>
          <p:cNvSpPr/>
          <p:nvPr/>
        </p:nvSpPr>
        <p:spPr>
          <a:xfrm>
            <a:off x="6557929" y="3330088"/>
            <a:ext cx="2288198" cy="1380571"/>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25" b="1" dirty="0">
                <a:solidFill>
                  <a:schemeClr val="tx1"/>
                </a:solidFill>
              </a:rPr>
              <a:t>Conclusion</a:t>
            </a:r>
            <a:r>
              <a:rPr lang="en-GB" sz="825" dirty="0">
                <a:solidFill>
                  <a:schemeClr val="tx1"/>
                </a:solidFill>
              </a:rPr>
              <a:t>:</a:t>
            </a:r>
          </a:p>
          <a:p>
            <a:r>
              <a:rPr lang="en-GB" sz="825" dirty="0">
                <a:solidFill>
                  <a:schemeClr val="tx1"/>
                </a:solidFill>
              </a:rPr>
              <a:t>One’s education appears to have an impact on their level of social trust. Each additional year of completed formal education is associated with a 0.105-point increase on the measured “social trust” scale. Based on the p-value (&lt;0.001), we reject the null-hypothesis that this relationship would appear in our data by chance only, and provisionally accept that education affects social trust in the wider EU population.</a:t>
            </a:r>
          </a:p>
        </p:txBody>
      </p:sp>
      <p:sp>
        <p:nvSpPr>
          <p:cNvPr id="6" name="Rectangle: Rounded Corners 5">
            <a:extLst>
              <a:ext uri="{FF2B5EF4-FFF2-40B4-BE49-F238E27FC236}">
                <a16:creationId xmlns:a16="http://schemas.microsoft.com/office/drawing/2014/main" id="{BB118EF6-4D24-D9E2-AD70-107C33D39A41}"/>
              </a:ext>
            </a:extLst>
          </p:cNvPr>
          <p:cNvSpPr/>
          <p:nvPr/>
        </p:nvSpPr>
        <p:spPr>
          <a:xfrm>
            <a:off x="1008002" y="946485"/>
            <a:ext cx="6086752" cy="586376"/>
          </a:xfrm>
          <a:prstGeom prst="roundRect">
            <a:avLst/>
          </a:prstGeom>
          <a:solidFill>
            <a:srgbClr val="000000">
              <a:alpha val="18824"/>
            </a:srgbClr>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1901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8" grpId="0" animBg="1"/>
      <p:bldP spid="9"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36FD05-397D-4836-A2B2-3FEF43015E9F}"/>
              </a:ext>
            </a:extLst>
          </p:cNvPr>
          <p:cNvPicPr>
            <a:picLocks noChangeAspect="1"/>
          </p:cNvPicPr>
          <p:nvPr/>
        </p:nvPicPr>
        <p:blipFill>
          <a:blip r:embed="rId2"/>
          <a:stretch>
            <a:fillRect/>
          </a:stretch>
        </p:blipFill>
        <p:spPr>
          <a:xfrm>
            <a:off x="1392713" y="235975"/>
            <a:ext cx="6358577" cy="4459418"/>
          </a:xfrm>
          <a:prstGeom prst="rect">
            <a:avLst/>
          </a:prstGeom>
        </p:spPr>
      </p:pic>
    </p:spTree>
    <p:extLst>
      <p:ext uri="{BB962C8B-B14F-4D97-AF65-F5344CB8AC3E}">
        <p14:creationId xmlns:p14="http://schemas.microsoft.com/office/powerpoint/2010/main" val="3945904720"/>
      </p:ext>
    </p:extLst>
  </p:cSld>
  <p:clrMapOvr>
    <a:masterClrMapping/>
  </p:clrMapOvr>
</p:sld>
</file>

<file path=ppt/theme/theme1.xml><?xml version="1.0" encoding="utf-8"?>
<a:theme xmlns:a="http://schemas.openxmlformats.org/drawingml/2006/main" name="SOC2069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1495</TotalTime>
  <Words>1788</Words>
  <Application>Microsoft Office PowerPoint</Application>
  <PresentationFormat>On-screen Show (16:9)</PresentationFormat>
  <Paragraphs>218</Paragraphs>
  <Slides>42</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42</vt:i4>
      </vt:variant>
    </vt:vector>
  </HeadingPairs>
  <TitlesOfParts>
    <vt:vector size="53" baseType="lpstr">
      <vt:lpstr>Atkinson Hyperlegible</vt:lpstr>
      <vt:lpstr>Aptos</vt:lpstr>
      <vt:lpstr>Courier New</vt:lpstr>
      <vt:lpstr>Cambria Math</vt:lpstr>
      <vt:lpstr>Arial Narrow</vt:lpstr>
      <vt:lpstr>Source Sans Pro</vt:lpstr>
      <vt:lpstr>Bernard MT Condensed</vt:lpstr>
      <vt:lpstr>Arial</vt:lpstr>
      <vt:lpstr>Arial Black</vt:lpstr>
      <vt:lpstr>Calibri</vt:lpstr>
      <vt:lpstr>SOC2069 Theme</vt:lpstr>
      <vt:lpstr>PowerPoint Presentation</vt:lpstr>
      <vt:lpstr>PowerPoint Presentation</vt:lpstr>
      <vt:lpstr>Review of multiple linear regression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Logistic regression</vt:lpstr>
      <vt:lpstr>Dichotomous outcomes?</vt:lpstr>
      <vt:lpstr>Dichotomous outcomes?</vt:lpstr>
      <vt:lpstr>Dichotomous outcomes?</vt:lpstr>
      <vt:lpstr>Example</vt:lpstr>
      <vt:lpstr>Example</vt:lpstr>
      <vt:lpstr>Example</vt:lpstr>
      <vt:lpstr>Example</vt:lpstr>
      <vt:lpstr>Example</vt:lpstr>
      <vt:lpstr>Example</vt:lpstr>
      <vt:lpstr>Different types of models</vt:lpstr>
      <vt:lpstr>What is logistic regression?</vt:lpstr>
      <vt:lpstr>The logit transformation</vt:lpstr>
      <vt:lpstr>The logit transformation</vt:lpstr>
      <vt:lpstr>The logit transformation</vt:lpstr>
      <vt:lpstr>Odds and probabilities</vt:lpstr>
      <vt:lpstr>Odds and probabilities</vt:lpstr>
      <vt:lpstr>Odds</vt:lpstr>
      <vt:lpstr>Are teenagers getting enough sleep?</vt:lpstr>
      <vt:lpstr>Logistic regression: application</vt:lpstr>
      <vt:lpstr>How does education relate to social trust?</vt:lpstr>
      <vt:lpstr>How does education relate to social trust?</vt:lpstr>
      <vt:lpstr>How does education relate to social trust?</vt:lpstr>
      <vt:lpstr>How does education relate to social trust?</vt:lpstr>
      <vt:lpstr>How does education relate to social trust?</vt:lpstr>
      <vt:lpstr>How does education relate to social trust?</vt:lpstr>
      <vt:lpstr>How does education relate to social trust?</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0</TotalTime>
  <Words>15</Words>
  <Application>Microsoft Office PowerPoint</Application>
  <PresentationFormat>On-screen Show (16:9)</PresentationFormat>
  <Paragraphs>8</Paragraphs>
  <Slides>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Arial Narrow</vt:lpstr>
      <vt:lpstr>Calibri</vt:lpstr>
      <vt:lpstr>Courier New</vt:lpstr>
      <vt:lpstr>SOC2069 Theme</vt:lpstr>
      <vt:lpstr>Presentation Title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Logistic regression</dc:title>
  <dc:creator>cgmoreh</dc:creator>
  <cp:keywords/>
  <cp:lastModifiedBy>Chris Moreh</cp:lastModifiedBy>
  <cp:revision>3</cp:revision>
  <dcterms:created xsi:type="dcterms:W3CDTF">2023-10-17T10:08:23Z</dcterms:created>
  <dcterms:modified xsi:type="dcterms:W3CDTF">2025-02-14T17:26:03Z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iblio-config">
    <vt:lpwstr>True</vt:lpwstr>
  </property>
  <property fmtid="{D5CDD505-2E9C-101B-9397-08002B2CF9AE}" pid="3" name="header-includes">
    <vt:lpwstr/>
  </property>
  <property fmtid="{D5CDD505-2E9C-101B-9397-08002B2CF9AE}" pid="4" name="include-after">
    <vt:lpwstr/>
  </property>
  <property fmtid="{D5CDD505-2E9C-101B-9397-08002B2CF9AE}" pid="5" name="include-before">
    <vt:lpwstr/>
  </property>
  <property fmtid="{D5CDD505-2E9C-101B-9397-08002B2CF9AE}" pid="6" name="labels">
    <vt:lpwstr/>
  </property>
  <property fmtid="{D5CDD505-2E9C-101B-9397-08002B2CF9AE}" pid="7" name="subtitle">
    <vt:lpwstr>Week 4</vt:lpwstr>
  </property>
  <property fmtid="{D5CDD505-2E9C-101B-9397-08002B2CF9AE}" pid="8" name="toc-title">
    <vt:lpwstr>Table of contents</vt:lpwstr>
  </property>
</Properties>
</file>